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1" r:id="rId4"/>
    <p:sldMasterId id="2147483674" r:id="rId5"/>
  </p:sldMasterIdLst>
  <p:notesMasterIdLst>
    <p:notesMasterId r:id="rId19"/>
  </p:notesMasterIdLst>
  <p:sldIdLst>
    <p:sldId id="256" r:id="rId6"/>
    <p:sldId id="427" r:id="rId7"/>
    <p:sldId id="437" r:id="rId8"/>
    <p:sldId id="443" r:id="rId9"/>
    <p:sldId id="444" r:id="rId10"/>
    <p:sldId id="438" r:id="rId11"/>
    <p:sldId id="439" r:id="rId12"/>
    <p:sldId id="440" r:id="rId13"/>
    <p:sldId id="441" r:id="rId14"/>
    <p:sldId id="445" r:id="rId15"/>
    <p:sldId id="446" r:id="rId16"/>
    <p:sldId id="447" r:id="rId17"/>
    <p:sldId id="448" r:id="rId1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3F"/>
    <a:srgbClr val="00A85D"/>
    <a:srgbClr val="E3E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458E20-C24B-42CE-BE9C-98CDCBF9BE6D}" v="3" dt="2024-04-16T08:31:07.8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26" autoAdjust="0"/>
  </p:normalViewPr>
  <p:slideViewPr>
    <p:cSldViewPr snapToGrid="0">
      <p:cViewPr varScale="1">
        <p:scale>
          <a:sx n="79" d="100"/>
          <a:sy n="79" d="100"/>
        </p:scale>
        <p:origin x="82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DB28C-10FB-45B2-A786-755898E7AEF2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950E3-21A5-4BF1-8EEB-326B91CA5B9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3866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712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473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773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1077"/>
          </a:xfrm>
          <a:custGeom>
            <a:avLst/>
            <a:gdLst/>
            <a:ahLst/>
            <a:cxnLst/>
            <a:rect l="l" t="t" r="r" b="b"/>
            <a:pathLst>
              <a:path w="20104100" h="11310620">
                <a:moveTo>
                  <a:pt x="20104060" y="0"/>
                </a:moveTo>
                <a:lnTo>
                  <a:pt x="0" y="0"/>
                </a:lnTo>
                <a:lnTo>
                  <a:pt x="0" y="11310424"/>
                </a:lnTo>
                <a:lnTo>
                  <a:pt x="20104060" y="11310424"/>
                </a:lnTo>
                <a:lnTo>
                  <a:pt x="20104060" y="0"/>
                </a:lnTo>
                <a:close/>
              </a:path>
            </a:pathLst>
          </a:custGeom>
          <a:solidFill>
            <a:srgbClr val="00A65D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17" name="bg object 17"/>
          <p:cNvSpPr/>
          <p:nvPr/>
        </p:nvSpPr>
        <p:spPr>
          <a:xfrm>
            <a:off x="6804660" y="6076814"/>
            <a:ext cx="1734453" cy="780035"/>
          </a:xfrm>
          <a:custGeom>
            <a:avLst/>
            <a:gdLst/>
            <a:ahLst/>
            <a:cxnLst/>
            <a:rect l="l" t="t" r="r" b="b"/>
            <a:pathLst>
              <a:path w="2860040" h="1287779">
                <a:moveTo>
                  <a:pt x="99946" y="899368"/>
                </a:moveTo>
                <a:lnTo>
                  <a:pt x="0" y="955323"/>
                </a:lnTo>
                <a:lnTo>
                  <a:pt x="0" y="1287462"/>
                </a:lnTo>
                <a:lnTo>
                  <a:pt x="99946" y="1287462"/>
                </a:lnTo>
                <a:lnTo>
                  <a:pt x="99946" y="899368"/>
                </a:lnTo>
                <a:close/>
              </a:path>
              <a:path w="2860040" h="1287779">
                <a:moveTo>
                  <a:pt x="520706" y="664101"/>
                </a:moveTo>
                <a:lnTo>
                  <a:pt x="188280" y="849993"/>
                </a:lnTo>
                <a:lnTo>
                  <a:pt x="188280" y="1287462"/>
                </a:lnTo>
                <a:lnTo>
                  <a:pt x="520706" y="1287462"/>
                </a:lnTo>
                <a:lnTo>
                  <a:pt x="520706" y="664101"/>
                </a:lnTo>
                <a:close/>
              </a:path>
              <a:path w="2860040" h="1287779">
                <a:moveTo>
                  <a:pt x="1080524" y="351011"/>
                </a:moveTo>
                <a:lnTo>
                  <a:pt x="609040" y="614679"/>
                </a:lnTo>
                <a:lnTo>
                  <a:pt x="609040" y="1287462"/>
                </a:lnTo>
                <a:lnTo>
                  <a:pt x="1058353" y="1287462"/>
                </a:lnTo>
                <a:lnTo>
                  <a:pt x="1058353" y="388030"/>
                </a:lnTo>
                <a:lnTo>
                  <a:pt x="1080524" y="351011"/>
                </a:lnTo>
                <a:close/>
              </a:path>
              <a:path w="2860040" h="1287779">
                <a:moveTo>
                  <a:pt x="2670637" y="0"/>
                </a:moveTo>
                <a:lnTo>
                  <a:pt x="1708197" y="0"/>
                </a:lnTo>
                <a:lnTo>
                  <a:pt x="1235076" y="264570"/>
                </a:lnTo>
                <a:lnTo>
                  <a:pt x="1146686" y="411942"/>
                </a:lnTo>
                <a:lnTo>
                  <a:pt x="1146686" y="1287462"/>
                </a:lnTo>
                <a:lnTo>
                  <a:pt x="2859668" y="1287462"/>
                </a:lnTo>
                <a:lnTo>
                  <a:pt x="2859668" y="1112767"/>
                </a:lnTo>
                <a:lnTo>
                  <a:pt x="1786077" y="1112767"/>
                </a:lnTo>
                <a:lnTo>
                  <a:pt x="1744688" y="1104414"/>
                </a:lnTo>
                <a:lnTo>
                  <a:pt x="1710908" y="1081637"/>
                </a:lnTo>
                <a:lnTo>
                  <a:pt x="1688142" y="1047855"/>
                </a:lnTo>
                <a:lnTo>
                  <a:pt x="1679796" y="1006486"/>
                </a:lnTo>
                <a:lnTo>
                  <a:pt x="1688142" y="965159"/>
                </a:lnTo>
                <a:lnTo>
                  <a:pt x="1710908" y="931413"/>
                </a:lnTo>
                <a:lnTo>
                  <a:pt x="1744688" y="908661"/>
                </a:lnTo>
                <a:lnTo>
                  <a:pt x="1786077" y="900318"/>
                </a:lnTo>
                <a:lnTo>
                  <a:pt x="2859668" y="900318"/>
                </a:lnTo>
                <a:lnTo>
                  <a:pt x="2859668" y="742124"/>
                </a:lnTo>
                <a:lnTo>
                  <a:pt x="1685531" y="742124"/>
                </a:lnTo>
                <a:lnTo>
                  <a:pt x="1685531" y="292420"/>
                </a:lnTo>
                <a:lnTo>
                  <a:pt x="1786268" y="154751"/>
                </a:lnTo>
                <a:lnTo>
                  <a:pt x="2786478" y="154751"/>
                </a:lnTo>
                <a:lnTo>
                  <a:pt x="2670637" y="0"/>
                </a:lnTo>
                <a:close/>
              </a:path>
              <a:path w="2860040" h="1287779">
                <a:moveTo>
                  <a:pt x="2619370" y="900318"/>
                </a:moveTo>
                <a:lnTo>
                  <a:pt x="1786077" y="900318"/>
                </a:lnTo>
                <a:lnTo>
                  <a:pt x="1827404" y="908661"/>
                </a:lnTo>
                <a:lnTo>
                  <a:pt x="1861150" y="931413"/>
                </a:lnTo>
                <a:lnTo>
                  <a:pt x="1883902" y="965159"/>
                </a:lnTo>
                <a:lnTo>
                  <a:pt x="1892245" y="1006486"/>
                </a:lnTo>
                <a:lnTo>
                  <a:pt x="1883902" y="1047855"/>
                </a:lnTo>
                <a:lnTo>
                  <a:pt x="1861150" y="1081637"/>
                </a:lnTo>
                <a:lnTo>
                  <a:pt x="1827404" y="1104414"/>
                </a:lnTo>
                <a:lnTo>
                  <a:pt x="1786077" y="1112767"/>
                </a:lnTo>
                <a:lnTo>
                  <a:pt x="2619370" y="1112767"/>
                </a:lnTo>
                <a:lnTo>
                  <a:pt x="2578034" y="1104414"/>
                </a:lnTo>
                <a:lnTo>
                  <a:pt x="2544268" y="1081637"/>
                </a:lnTo>
                <a:lnTo>
                  <a:pt x="2521497" y="1047855"/>
                </a:lnTo>
                <a:lnTo>
                  <a:pt x="2513146" y="1006486"/>
                </a:lnTo>
                <a:lnTo>
                  <a:pt x="2521497" y="965159"/>
                </a:lnTo>
                <a:lnTo>
                  <a:pt x="2544268" y="931413"/>
                </a:lnTo>
                <a:lnTo>
                  <a:pt x="2578034" y="908661"/>
                </a:lnTo>
                <a:lnTo>
                  <a:pt x="2619370" y="900318"/>
                </a:lnTo>
                <a:close/>
              </a:path>
              <a:path w="2860040" h="1287779">
                <a:moveTo>
                  <a:pt x="2859668" y="900318"/>
                </a:moveTo>
                <a:lnTo>
                  <a:pt x="2619370" y="900318"/>
                </a:lnTo>
                <a:lnTo>
                  <a:pt x="2660729" y="908661"/>
                </a:lnTo>
                <a:lnTo>
                  <a:pt x="2694493" y="931413"/>
                </a:lnTo>
                <a:lnTo>
                  <a:pt x="2717251" y="965159"/>
                </a:lnTo>
                <a:lnTo>
                  <a:pt x="2725594" y="1006486"/>
                </a:lnTo>
                <a:lnTo>
                  <a:pt x="2717251" y="1047855"/>
                </a:lnTo>
                <a:lnTo>
                  <a:pt x="2694493" y="1081637"/>
                </a:lnTo>
                <a:lnTo>
                  <a:pt x="2660729" y="1104414"/>
                </a:lnTo>
                <a:lnTo>
                  <a:pt x="2619370" y="1112767"/>
                </a:lnTo>
                <a:lnTo>
                  <a:pt x="2859668" y="1112767"/>
                </a:lnTo>
                <a:lnTo>
                  <a:pt x="2859668" y="900318"/>
                </a:lnTo>
                <a:close/>
              </a:path>
              <a:path w="2860040" h="1287779">
                <a:moveTo>
                  <a:pt x="2786478" y="154751"/>
                </a:moveTo>
                <a:lnTo>
                  <a:pt x="2593908" y="154751"/>
                </a:lnTo>
                <a:lnTo>
                  <a:pt x="2704821" y="303034"/>
                </a:lnTo>
                <a:lnTo>
                  <a:pt x="2704821" y="742124"/>
                </a:lnTo>
                <a:lnTo>
                  <a:pt x="2859668" y="742124"/>
                </a:lnTo>
                <a:lnTo>
                  <a:pt x="2859668" y="252462"/>
                </a:lnTo>
                <a:lnTo>
                  <a:pt x="2786478" y="1547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18" name="bg object 18"/>
          <p:cNvSpPr/>
          <p:nvPr/>
        </p:nvSpPr>
        <p:spPr>
          <a:xfrm>
            <a:off x="388989" y="5582377"/>
            <a:ext cx="1818017" cy="1268902"/>
          </a:xfrm>
          <a:custGeom>
            <a:avLst/>
            <a:gdLst/>
            <a:ahLst/>
            <a:cxnLst/>
            <a:rect l="l" t="t" r="r" b="b"/>
            <a:pathLst>
              <a:path w="2997835" h="2094865">
                <a:moveTo>
                  <a:pt x="762241" y="2089734"/>
                </a:moveTo>
                <a:lnTo>
                  <a:pt x="719416" y="1579981"/>
                </a:lnTo>
                <a:lnTo>
                  <a:pt x="717524" y="1576819"/>
                </a:lnTo>
                <a:lnTo>
                  <a:pt x="710844" y="1574850"/>
                </a:lnTo>
                <a:lnTo>
                  <a:pt x="700659" y="1571574"/>
                </a:lnTo>
                <a:lnTo>
                  <a:pt x="680440" y="1564449"/>
                </a:lnTo>
                <a:lnTo>
                  <a:pt x="670229" y="1561211"/>
                </a:lnTo>
                <a:lnTo>
                  <a:pt x="665886" y="1559966"/>
                </a:lnTo>
                <a:lnTo>
                  <a:pt x="659638" y="1560385"/>
                </a:lnTo>
                <a:lnTo>
                  <a:pt x="655904" y="1562696"/>
                </a:lnTo>
                <a:lnTo>
                  <a:pt x="626110" y="1579880"/>
                </a:lnTo>
                <a:lnTo>
                  <a:pt x="595414" y="1595005"/>
                </a:lnTo>
                <a:lnTo>
                  <a:pt x="563740" y="1607908"/>
                </a:lnTo>
                <a:lnTo>
                  <a:pt x="530999" y="1618411"/>
                </a:lnTo>
                <a:lnTo>
                  <a:pt x="524967" y="1620088"/>
                </a:lnTo>
                <a:lnTo>
                  <a:pt x="522541" y="1622869"/>
                </a:lnTo>
                <a:lnTo>
                  <a:pt x="485978" y="2062353"/>
                </a:lnTo>
                <a:lnTo>
                  <a:pt x="483806" y="2094318"/>
                </a:lnTo>
                <a:lnTo>
                  <a:pt x="761809" y="2094318"/>
                </a:lnTo>
                <a:lnTo>
                  <a:pt x="761949" y="2091486"/>
                </a:lnTo>
                <a:lnTo>
                  <a:pt x="762241" y="2089734"/>
                </a:lnTo>
                <a:close/>
              </a:path>
              <a:path w="2997835" h="2094865">
                <a:moveTo>
                  <a:pt x="1667522" y="2088578"/>
                </a:moveTo>
                <a:lnTo>
                  <a:pt x="1613992" y="1451394"/>
                </a:lnTo>
                <a:lnTo>
                  <a:pt x="1611630" y="1447431"/>
                </a:lnTo>
                <a:lnTo>
                  <a:pt x="1603298" y="1444980"/>
                </a:lnTo>
                <a:lnTo>
                  <a:pt x="1590548" y="1440891"/>
                </a:lnTo>
                <a:lnTo>
                  <a:pt x="1565262" y="1431988"/>
                </a:lnTo>
                <a:lnTo>
                  <a:pt x="1552511" y="1427937"/>
                </a:lnTo>
                <a:lnTo>
                  <a:pt x="1547088" y="1426375"/>
                </a:lnTo>
                <a:lnTo>
                  <a:pt x="1539278" y="1426895"/>
                </a:lnTo>
                <a:lnTo>
                  <a:pt x="1534604" y="1429791"/>
                </a:lnTo>
                <a:lnTo>
                  <a:pt x="1497368" y="1451279"/>
                </a:lnTo>
                <a:lnTo>
                  <a:pt x="1459001" y="1470190"/>
                </a:lnTo>
                <a:lnTo>
                  <a:pt x="1419402" y="1486306"/>
                </a:lnTo>
                <a:lnTo>
                  <a:pt x="1378470" y="1499438"/>
                </a:lnTo>
                <a:lnTo>
                  <a:pt x="1370926" y="1501533"/>
                </a:lnTo>
                <a:lnTo>
                  <a:pt x="1367891" y="1505000"/>
                </a:lnTo>
                <a:lnTo>
                  <a:pt x="1321447" y="2064207"/>
                </a:lnTo>
                <a:lnTo>
                  <a:pt x="1319479" y="2094318"/>
                </a:lnTo>
                <a:lnTo>
                  <a:pt x="1666976" y="2094318"/>
                </a:lnTo>
                <a:lnTo>
                  <a:pt x="1667154" y="2090775"/>
                </a:lnTo>
                <a:lnTo>
                  <a:pt x="1667522" y="2088578"/>
                </a:lnTo>
                <a:close/>
              </a:path>
              <a:path w="2997835" h="2094865">
                <a:moveTo>
                  <a:pt x="2513457" y="2089734"/>
                </a:moveTo>
                <a:lnTo>
                  <a:pt x="2470632" y="1579981"/>
                </a:lnTo>
                <a:lnTo>
                  <a:pt x="2468727" y="1576819"/>
                </a:lnTo>
                <a:lnTo>
                  <a:pt x="2462060" y="1574850"/>
                </a:lnTo>
                <a:lnTo>
                  <a:pt x="2451874" y="1571574"/>
                </a:lnTo>
                <a:lnTo>
                  <a:pt x="2431656" y="1564449"/>
                </a:lnTo>
                <a:lnTo>
                  <a:pt x="2421445" y="1561211"/>
                </a:lnTo>
                <a:lnTo>
                  <a:pt x="2417102" y="1559966"/>
                </a:lnTo>
                <a:lnTo>
                  <a:pt x="2410853" y="1560385"/>
                </a:lnTo>
                <a:lnTo>
                  <a:pt x="2407120" y="1562696"/>
                </a:lnTo>
                <a:lnTo>
                  <a:pt x="2377325" y="1579880"/>
                </a:lnTo>
                <a:lnTo>
                  <a:pt x="2346629" y="1595005"/>
                </a:lnTo>
                <a:lnTo>
                  <a:pt x="2314956" y="1607908"/>
                </a:lnTo>
                <a:lnTo>
                  <a:pt x="2282215" y="1618411"/>
                </a:lnTo>
                <a:lnTo>
                  <a:pt x="2276183" y="1620088"/>
                </a:lnTo>
                <a:lnTo>
                  <a:pt x="2273757" y="1622869"/>
                </a:lnTo>
                <a:lnTo>
                  <a:pt x="2237194" y="2062353"/>
                </a:lnTo>
                <a:lnTo>
                  <a:pt x="2235022" y="2094318"/>
                </a:lnTo>
                <a:lnTo>
                  <a:pt x="2513025" y="2094318"/>
                </a:lnTo>
                <a:lnTo>
                  <a:pt x="2513165" y="2091486"/>
                </a:lnTo>
                <a:lnTo>
                  <a:pt x="2513457" y="2089734"/>
                </a:lnTo>
                <a:close/>
              </a:path>
              <a:path w="2997835" h="2094865">
                <a:moveTo>
                  <a:pt x="2997568" y="1107719"/>
                </a:moveTo>
                <a:lnTo>
                  <a:pt x="2993555" y="1060488"/>
                </a:lnTo>
                <a:lnTo>
                  <a:pt x="2982785" y="1008634"/>
                </a:lnTo>
                <a:lnTo>
                  <a:pt x="2966821" y="960564"/>
                </a:lnTo>
                <a:lnTo>
                  <a:pt x="2945688" y="916279"/>
                </a:lnTo>
                <a:lnTo>
                  <a:pt x="2919438" y="875766"/>
                </a:lnTo>
                <a:lnTo>
                  <a:pt x="2888094" y="839012"/>
                </a:lnTo>
                <a:lnTo>
                  <a:pt x="2851696" y="806018"/>
                </a:lnTo>
                <a:lnTo>
                  <a:pt x="2810281" y="776782"/>
                </a:lnTo>
                <a:lnTo>
                  <a:pt x="2763888" y="751306"/>
                </a:lnTo>
                <a:lnTo>
                  <a:pt x="2757513" y="747547"/>
                </a:lnTo>
                <a:lnTo>
                  <a:pt x="2752877" y="743102"/>
                </a:lnTo>
                <a:lnTo>
                  <a:pt x="2749677" y="737603"/>
                </a:lnTo>
                <a:lnTo>
                  <a:pt x="2747594" y="730605"/>
                </a:lnTo>
                <a:lnTo>
                  <a:pt x="2735351" y="685927"/>
                </a:lnTo>
                <a:lnTo>
                  <a:pt x="2717952" y="643674"/>
                </a:lnTo>
                <a:lnTo>
                  <a:pt x="2695829" y="604139"/>
                </a:lnTo>
                <a:lnTo>
                  <a:pt x="2669413" y="567613"/>
                </a:lnTo>
                <a:lnTo>
                  <a:pt x="2639110" y="534390"/>
                </a:lnTo>
                <a:lnTo>
                  <a:pt x="2605341" y="504761"/>
                </a:lnTo>
                <a:lnTo>
                  <a:pt x="2568537" y="479005"/>
                </a:lnTo>
                <a:lnTo>
                  <a:pt x="2529103" y="457428"/>
                </a:lnTo>
                <a:lnTo>
                  <a:pt x="2487485" y="440309"/>
                </a:lnTo>
                <a:lnTo>
                  <a:pt x="2444077" y="427939"/>
                </a:lnTo>
                <a:lnTo>
                  <a:pt x="2399322" y="420611"/>
                </a:lnTo>
                <a:lnTo>
                  <a:pt x="2353640" y="418617"/>
                </a:lnTo>
                <a:lnTo>
                  <a:pt x="2307437" y="422249"/>
                </a:lnTo>
                <a:lnTo>
                  <a:pt x="2262060" y="431241"/>
                </a:lnTo>
                <a:lnTo>
                  <a:pt x="2218613" y="445046"/>
                </a:lnTo>
                <a:lnTo>
                  <a:pt x="2177402" y="463423"/>
                </a:lnTo>
                <a:lnTo>
                  <a:pt x="2138769" y="486143"/>
                </a:lnTo>
                <a:lnTo>
                  <a:pt x="2114131" y="504621"/>
                </a:lnTo>
                <a:lnTo>
                  <a:pt x="2109279" y="499872"/>
                </a:lnTo>
                <a:lnTo>
                  <a:pt x="2070366" y="468769"/>
                </a:lnTo>
                <a:lnTo>
                  <a:pt x="2027466" y="440664"/>
                </a:lnTo>
                <a:lnTo>
                  <a:pt x="1980577" y="415556"/>
                </a:lnTo>
                <a:lnTo>
                  <a:pt x="1972602" y="410845"/>
                </a:lnTo>
                <a:lnTo>
                  <a:pt x="1966810" y="405307"/>
                </a:lnTo>
                <a:lnTo>
                  <a:pt x="1962810" y="398424"/>
                </a:lnTo>
                <a:lnTo>
                  <a:pt x="1960206" y="389686"/>
                </a:lnTo>
                <a:lnTo>
                  <a:pt x="1948268" y="344081"/>
                </a:lnTo>
                <a:lnTo>
                  <a:pt x="1932025" y="300431"/>
                </a:lnTo>
                <a:lnTo>
                  <a:pt x="1911756" y="258953"/>
                </a:lnTo>
                <a:lnTo>
                  <a:pt x="1887728" y="219811"/>
                </a:lnTo>
                <a:lnTo>
                  <a:pt x="1860245" y="183222"/>
                </a:lnTo>
                <a:lnTo>
                  <a:pt x="1829574" y="149364"/>
                </a:lnTo>
                <a:lnTo>
                  <a:pt x="1796008" y="118440"/>
                </a:lnTo>
                <a:lnTo>
                  <a:pt x="1759826" y="90652"/>
                </a:lnTo>
                <a:lnTo>
                  <a:pt x="1721294" y="66179"/>
                </a:lnTo>
                <a:lnTo>
                  <a:pt x="1680730" y="45224"/>
                </a:lnTo>
                <a:lnTo>
                  <a:pt x="1638376" y="27978"/>
                </a:lnTo>
                <a:lnTo>
                  <a:pt x="1594548" y="14630"/>
                </a:lnTo>
                <a:lnTo>
                  <a:pt x="1549514" y="5397"/>
                </a:lnTo>
                <a:lnTo>
                  <a:pt x="1503553" y="457"/>
                </a:lnTo>
                <a:lnTo>
                  <a:pt x="1456956" y="0"/>
                </a:lnTo>
                <a:lnTo>
                  <a:pt x="1409992" y="4229"/>
                </a:lnTo>
                <a:lnTo>
                  <a:pt x="1364449" y="12738"/>
                </a:lnTo>
                <a:lnTo>
                  <a:pt x="1320380" y="25120"/>
                </a:lnTo>
                <a:lnTo>
                  <a:pt x="1278001" y="41249"/>
                </a:lnTo>
                <a:lnTo>
                  <a:pt x="1237526" y="60960"/>
                </a:lnTo>
                <a:lnTo>
                  <a:pt x="1199172" y="84086"/>
                </a:lnTo>
                <a:lnTo>
                  <a:pt x="1163129" y="110502"/>
                </a:lnTo>
                <a:lnTo>
                  <a:pt x="1129639" y="140042"/>
                </a:lnTo>
                <a:lnTo>
                  <a:pt x="1098905" y="172554"/>
                </a:lnTo>
                <a:lnTo>
                  <a:pt x="1071130" y="207886"/>
                </a:lnTo>
                <a:lnTo>
                  <a:pt x="1046543" y="245884"/>
                </a:lnTo>
                <a:lnTo>
                  <a:pt x="1025334" y="286410"/>
                </a:lnTo>
                <a:lnTo>
                  <a:pt x="1007732" y="329298"/>
                </a:lnTo>
                <a:lnTo>
                  <a:pt x="993952" y="374408"/>
                </a:lnTo>
                <a:lnTo>
                  <a:pt x="984199" y="421589"/>
                </a:lnTo>
                <a:lnTo>
                  <a:pt x="978687" y="470662"/>
                </a:lnTo>
                <a:lnTo>
                  <a:pt x="978090" y="479552"/>
                </a:lnTo>
                <a:lnTo>
                  <a:pt x="974813" y="483819"/>
                </a:lnTo>
                <a:lnTo>
                  <a:pt x="967422" y="488022"/>
                </a:lnTo>
                <a:lnTo>
                  <a:pt x="926960" y="513600"/>
                </a:lnTo>
                <a:lnTo>
                  <a:pt x="892886" y="539877"/>
                </a:lnTo>
                <a:lnTo>
                  <a:pt x="887895" y="534390"/>
                </a:lnTo>
                <a:lnTo>
                  <a:pt x="854125" y="504761"/>
                </a:lnTo>
                <a:lnTo>
                  <a:pt x="817321" y="479005"/>
                </a:lnTo>
                <a:lnTo>
                  <a:pt x="777887" y="457428"/>
                </a:lnTo>
                <a:lnTo>
                  <a:pt x="736269" y="440309"/>
                </a:lnTo>
                <a:lnTo>
                  <a:pt x="692861" y="427939"/>
                </a:lnTo>
                <a:lnTo>
                  <a:pt x="648106" y="420611"/>
                </a:lnTo>
                <a:lnTo>
                  <a:pt x="602424" y="418617"/>
                </a:lnTo>
                <a:lnTo>
                  <a:pt x="556221" y="422249"/>
                </a:lnTo>
                <a:lnTo>
                  <a:pt x="510844" y="431241"/>
                </a:lnTo>
                <a:lnTo>
                  <a:pt x="467398" y="445046"/>
                </a:lnTo>
                <a:lnTo>
                  <a:pt x="426186" y="463423"/>
                </a:lnTo>
                <a:lnTo>
                  <a:pt x="387553" y="486143"/>
                </a:lnTo>
                <a:lnTo>
                  <a:pt x="351828" y="512940"/>
                </a:lnTo>
                <a:lnTo>
                  <a:pt x="319354" y="543610"/>
                </a:lnTo>
                <a:lnTo>
                  <a:pt x="290449" y="577900"/>
                </a:lnTo>
                <a:lnTo>
                  <a:pt x="265455" y="615569"/>
                </a:lnTo>
                <a:lnTo>
                  <a:pt x="244690" y="656399"/>
                </a:lnTo>
                <a:lnTo>
                  <a:pt x="228498" y="700138"/>
                </a:lnTo>
                <a:lnTo>
                  <a:pt x="217220" y="746544"/>
                </a:lnTo>
                <a:lnTo>
                  <a:pt x="211162" y="795401"/>
                </a:lnTo>
                <a:lnTo>
                  <a:pt x="210693" y="802500"/>
                </a:lnTo>
                <a:lnTo>
                  <a:pt x="208076" y="805916"/>
                </a:lnTo>
                <a:lnTo>
                  <a:pt x="160553" y="836396"/>
                </a:lnTo>
                <a:lnTo>
                  <a:pt x="123202" y="867778"/>
                </a:lnTo>
                <a:lnTo>
                  <a:pt x="90322" y="902982"/>
                </a:lnTo>
                <a:lnTo>
                  <a:pt x="62141" y="941565"/>
                </a:lnTo>
                <a:lnTo>
                  <a:pt x="38900" y="983068"/>
                </a:lnTo>
                <a:lnTo>
                  <a:pt x="20840" y="1027061"/>
                </a:lnTo>
                <a:lnTo>
                  <a:pt x="8178" y="1073073"/>
                </a:lnTo>
                <a:lnTo>
                  <a:pt x="1155" y="1120660"/>
                </a:lnTo>
                <a:lnTo>
                  <a:pt x="0" y="1169377"/>
                </a:lnTo>
                <a:lnTo>
                  <a:pt x="4940" y="1218780"/>
                </a:lnTo>
                <a:lnTo>
                  <a:pt x="14871" y="1263751"/>
                </a:lnTo>
                <a:lnTo>
                  <a:pt x="29438" y="1306283"/>
                </a:lnTo>
                <a:lnTo>
                  <a:pt x="48310" y="1346174"/>
                </a:lnTo>
                <a:lnTo>
                  <a:pt x="71158" y="1383220"/>
                </a:lnTo>
                <a:lnTo>
                  <a:pt x="97663" y="1417205"/>
                </a:lnTo>
                <a:lnTo>
                  <a:pt x="127482" y="1447914"/>
                </a:lnTo>
                <a:lnTo>
                  <a:pt x="160299" y="1475143"/>
                </a:lnTo>
                <a:lnTo>
                  <a:pt x="195795" y="1498676"/>
                </a:lnTo>
                <a:lnTo>
                  <a:pt x="233616" y="1518297"/>
                </a:lnTo>
                <a:lnTo>
                  <a:pt x="273443" y="1533804"/>
                </a:lnTo>
                <a:lnTo>
                  <a:pt x="314960" y="1544980"/>
                </a:lnTo>
                <a:lnTo>
                  <a:pt x="357835" y="1551609"/>
                </a:lnTo>
                <a:lnTo>
                  <a:pt x="401726" y="1553489"/>
                </a:lnTo>
                <a:lnTo>
                  <a:pt x="446328" y="1550416"/>
                </a:lnTo>
                <a:lnTo>
                  <a:pt x="491286" y="1542161"/>
                </a:lnTo>
                <a:lnTo>
                  <a:pt x="536295" y="1528508"/>
                </a:lnTo>
                <a:lnTo>
                  <a:pt x="594169" y="1501749"/>
                </a:lnTo>
                <a:lnTo>
                  <a:pt x="646671" y="1465618"/>
                </a:lnTo>
                <a:lnTo>
                  <a:pt x="651967" y="1461274"/>
                </a:lnTo>
                <a:lnTo>
                  <a:pt x="655853" y="1461198"/>
                </a:lnTo>
                <a:lnTo>
                  <a:pt x="706285" y="1484820"/>
                </a:lnTo>
                <a:lnTo>
                  <a:pt x="753376" y="1499336"/>
                </a:lnTo>
                <a:lnTo>
                  <a:pt x="804037" y="1508048"/>
                </a:lnTo>
                <a:lnTo>
                  <a:pt x="859256" y="1511084"/>
                </a:lnTo>
                <a:lnTo>
                  <a:pt x="904519" y="1507667"/>
                </a:lnTo>
                <a:lnTo>
                  <a:pt x="951217" y="1497812"/>
                </a:lnTo>
                <a:lnTo>
                  <a:pt x="998359" y="1481607"/>
                </a:lnTo>
                <a:lnTo>
                  <a:pt x="1044981" y="1459166"/>
                </a:lnTo>
                <a:lnTo>
                  <a:pt x="1084859" y="1433537"/>
                </a:lnTo>
                <a:lnTo>
                  <a:pt x="1114501" y="1408709"/>
                </a:lnTo>
                <a:lnTo>
                  <a:pt x="1119022" y="1409763"/>
                </a:lnTo>
                <a:lnTo>
                  <a:pt x="1162024" y="1415935"/>
                </a:lnTo>
                <a:lnTo>
                  <a:pt x="1205839" y="1418297"/>
                </a:lnTo>
                <a:lnTo>
                  <a:pt x="1250264" y="1416735"/>
                </a:lnTo>
                <a:lnTo>
                  <a:pt x="1295082" y="1411097"/>
                </a:lnTo>
                <a:lnTo>
                  <a:pt x="1340104" y="1401241"/>
                </a:lnTo>
                <a:lnTo>
                  <a:pt x="1385100" y="1387055"/>
                </a:lnTo>
                <a:lnTo>
                  <a:pt x="1422107" y="1371790"/>
                </a:lnTo>
                <a:lnTo>
                  <a:pt x="1457439" y="1353604"/>
                </a:lnTo>
                <a:lnTo>
                  <a:pt x="1491107" y="1332496"/>
                </a:lnTo>
                <a:lnTo>
                  <a:pt x="1523072" y="1308442"/>
                </a:lnTo>
                <a:lnTo>
                  <a:pt x="1529676" y="1303020"/>
                </a:lnTo>
                <a:lnTo>
                  <a:pt x="1534541" y="1302918"/>
                </a:lnTo>
                <a:lnTo>
                  <a:pt x="1586217" y="1327924"/>
                </a:lnTo>
                <a:lnTo>
                  <a:pt x="1632432" y="1344218"/>
                </a:lnTo>
                <a:lnTo>
                  <a:pt x="1681175" y="1355813"/>
                </a:lnTo>
                <a:lnTo>
                  <a:pt x="1733080" y="1362811"/>
                </a:lnTo>
                <a:lnTo>
                  <a:pt x="1788795" y="1365275"/>
                </a:lnTo>
                <a:lnTo>
                  <a:pt x="1810486" y="1363954"/>
                </a:lnTo>
                <a:lnTo>
                  <a:pt x="1822373" y="1383220"/>
                </a:lnTo>
                <a:lnTo>
                  <a:pt x="1848878" y="1417205"/>
                </a:lnTo>
                <a:lnTo>
                  <a:pt x="1878698" y="1447914"/>
                </a:lnTo>
                <a:lnTo>
                  <a:pt x="1911515" y="1475143"/>
                </a:lnTo>
                <a:lnTo>
                  <a:pt x="1946998" y="1498676"/>
                </a:lnTo>
                <a:lnTo>
                  <a:pt x="1984832" y="1518297"/>
                </a:lnTo>
                <a:lnTo>
                  <a:pt x="2024659" y="1533804"/>
                </a:lnTo>
                <a:lnTo>
                  <a:pt x="2066175" y="1544980"/>
                </a:lnTo>
                <a:lnTo>
                  <a:pt x="2109051" y="1551609"/>
                </a:lnTo>
                <a:lnTo>
                  <a:pt x="2152942" y="1553489"/>
                </a:lnTo>
                <a:lnTo>
                  <a:pt x="2197544" y="1550416"/>
                </a:lnTo>
                <a:lnTo>
                  <a:pt x="2242502" y="1542161"/>
                </a:lnTo>
                <a:lnTo>
                  <a:pt x="2287511" y="1528508"/>
                </a:lnTo>
                <a:lnTo>
                  <a:pt x="2345385" y="1501749"/>
                </a:lnTo>
                <a:lnTo>
                  <a:pt x="2397887" y="1465618"/>
                </a:lnTo>
                <a:lnTo>
                  <a:pt x="2403183" y="1461274"/>
                </a:lnTo>
                <a:lnTo>
                  <a:pt x="2407069" y="1461198"/>
                </a:lnTo>
                <a:lnTo>
                  <a:pt x="2457488" y="1484820"/>
                </a:lnTo>
                <a:lnTo>
                  <a:pt x="2504592" y="1499336"/>
                </a:lnTo>
                <a:lnTo>
                  <a:pt x="2555252" y="1508048"/>
                </a:lnTo>
                <a:lnTo>
                  <a:pt x="2610472" y="1511084"/>
                </a:lnTo>
                <a:lnTo>
                  <a:pt x="2655735" y="1507667"/>
                </a:lnTo>
                <a:lnTo>
                  <a:pt x="2702433" y="1497812"/>
                </a:lnTo>
                <a:lnTo>
                  <a:pt x="2749575" y="1481607"/>
                </a:lnTo>
                <a:lnTo>
                  <a:pt x="2796197" y="1459166"/>
                </a:lnTo>
                <a:lnTo>
                  <a:pt x="2836075" y="1433537"/>
                </a:lnTo>
                <a:lnTo>
                  <a:pt x="2872270" y="1403210"/>
                </a:lnTo>
                <a:lnTo>
                  <a:pt x="2904502" y="1368780"/>
                </a:lnTo>
                <a:lnTo>
                  <a:pt x="2932455" y="1330782"/>
                </a:lnTo>
                <a:lnTo>
                  <a:pt x="2955836" y="1289824"/>
                </a:lnTo>
                <a:lnTo>
                  <a:pt x="2974340" y="1246466"/>
                </a:lnTo>
                <a:lnTo>
                  <a:pt x="2987662" y="1201280"/>
                </a:lnTo>
                <a:lnTo>
                  <a:pt x="2995498" y="1154836"/>
                </a:lnTo>
                <a:lnTo>
                  <a:pt x="2997568" y="1107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19" name="bg object 19"/>
          <p:cNvSpPr/>
          <p:nvPr/>
        </p:nvSpPr>
        <p:spPr>
          <a:xfrm>
            <a:off x="10261290" y="5774408"/>
            <a:ext cx="1549994" cy="1082356"/>
          </a:xfrm>
          <a:custGeom>
            <a:avLst/>
            <a:gdLst/>
            <a:ahLst/>
            <a:cxnLst/>
            <a:rect l="l" t="t" r="r" b="b"/>
            <a:pathLst>
              <a:path w="2555875" h="1786890">
                <a:moveTo>
                  <a:pt x="2555875" y="563905"/>
                </a:moveTo>
                <a:lnTo>
                  <a:pt x="1089177" y="563905"/>
                </a:lnTo>
                <a:lnTo>
                  <a:pt x="1089177" y="0"/>
                </a:lnTo>
                <a:lnTo>
                  <a:pt x="38328" y="0"/>
                </a:lnTo>
                <a:lnTo>
                  <a:pt x="38328" y="563905"/>
                </a:lnTo>
                <a:lnTo>
                  <a:pt x="0" y="563905"/>
                </a:lnTo>
                <a:lnTo>
                  <a:pt x="0" y="1786712"/>
                </a:lnTo>
                <a:lnTo>
                  <a:pt x="2555875" y="1786712"/>
                </a:lnTo>
                <a:lnTo>
                  <a:pt x="2555875" y="5639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20" name="bg object 20"/>
          <p:cNvSpPr/>
          <p:nvPr/>
        </p:nvSpPr>
        <p:spPr>
          <a:xfrm>
            <a:off x="11028059" y="4804725"/>
            <a:ext cx="242993" cy="131544"/>
          </a:xfrm>
          <a:custGeom>
            <a:avLst/>
            <a:gdLst/>
            <a:ahLst/>
            <a:cxnLst/>
            <a:rect l="l" t="t" r="r" b="b"/>
            <a:pathLst>
              <a:path w="400684" h="217170">
                <a:moveTo>
                  <a:pt x="400385" y="0"/>
                </a:moveTo>
                <a:lnTo>
                  <a:pt x="0" y="0"/>
                </a:lnTo>
                <a:lnTo>
                  <a:pt x="0" y="216889"/>
                </a:lnTo>
                <a:lnTo>
                  <a:pt x="400385" y="216889"/>
                </a:lnTo>
                <a:lnTo>
                  <a:pt x="4003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21" name="bg object 21"/>
          <p:cNvSpPr/>
          <p:nvPr/>
        </p:nvSpPr>
        <p:spPr>
          <a:xfrm>
            <a:off x="11028038" y="4356590"/>
            <a:ext cx="242993" cy="402326"/>
          </a:xfrm>
          <a:custGeom>
            <a:avLst/>
            <a:gdLst/>
            <a:ahLst/>
            <a:cxnLst/>
            <a:rect l="l" t="t" r="r" b="b"/>
            <a:pathLst>
              <a:path w="400684" h="664209">
                <a:moveTo>
                  <a:pt x="400380" y="664070"/>
                </a:moveTo>
                <a:lnTo>
                  <a:pt x="208559" y="219113"/>
                </a:lnTo>
                <a:lnTo>
                  <a:pt x="208559" y="47548"/>
                </a:lnTo>
                <a:lnTo>
                  <a:pt x="200202" y="47548"/>
                </a:lnTo>
                <a:lnTo>
                  <a:pt x="200202" y="20891"/>
                </a:lnTo>
                <a:lnTo>
                  <a:pt x="177939" y="5740"/>
                </a:lnTo>
                <a:lnTo>
                  <a:pt x="159740" y="0"/>
                </a:lnTo>
                <a:lnTo>
                  <a:pt x="135928" y="3022"/>
                </a:lnTo>
                <a:lnTo>
                  <a:pt x="96774" y="14185"/>
                </a:lnTo>
                <a:lnTo>
                  <a:pt x="96774" y="114300"/>
                </a:lnTo>
                <a:lnTo>
                  <a:pt x="115277" y="97396"/>
                </a:lnTo>
                <a:lnTo>
                  <a:pt x="132219" y="91757"/>
                </a:lnTo>
                <a:lnTo>
                  <a:pt x="157289" y="97396"/>
                </a:lnTo>
                <a:lnTo>
                  <a:pt x="191884" y="111023"/>
                </a:lnTo>
                <a:lnTo>
                  <a:pt x="191884" y="226415"/>
                </a:lnTo>
                <a:lnTo>
                  <a:pt x="0" y="664070"/>
                </a:lnTo>
                <a:lnTo>
                  <a:pt x="400380" y="6640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22" name="bg object 22"/>
          <p:cNvSpPr/>
          <p:nvPr/>
        </p:nvSpPr>
        <p:spPr>
          <a:xfrm>
            <a:off x="10921812" y="4935095"/>
            <a:ext cx="455563" cy="304244"/>
          </a:xfrm>
          <a:custGeom>
            <a:avLst/>
            <a:gdLst/>
            <a:ahLst/>
            <a:cxnLst/>
            <a:rect l="l" t="t" r="r" b="b"/>
            <a:pathLst>
              <a:path w="751205" h="502284">
                <a:moveTo>
                  <a:pt x="574186" y="0"/>
                </a:moveTo>
                <a:lnTo>
                  <a:pt x="176571" y="0"/>
                </a:lnTo>
                <a:lnTo>
                  <a:pt x="0" y="502209"/>
                </a:lnTo>
                <a:lnTo>
                  <a:pt x="750765" y="502209"/>
                </a:lnTo>
                <a:lnTo>
                  <a:pt x="733863" y="454136"/>
                </a:lnTo>
                <a:lnTo>
                  <a:pt x="377128" y="454136"/>
                </a:lnTo>
                <a:lnTo>
                  <a:pt x="349261" y="448344"/>
                </a:lnTo>
                <a:lnTo>
                  <a:pt x="326501" y="432549"/>
                </a:lnTo>
                <a:lnTo>
                  <a:pt x="311154" y="409124"/>
                </a:lnTo>
                <a:lnTo>
                  <a:pt x="305526" y="380442"/>
                </a:lnTo>
                <a:lnTo>
                  <a:pt x="311154" y="351764"/>
                </a:lnTo>
                <a:lnTo>
                  <a:pt x="326501" y="328356"/>
                </a:lnTo>
                <a:lnTo>
                  <a:pt x="349261" y="312580"/>
                </a:lnTo>
                <a:lnTo>
                  <a:pt x="377128" y="306796"/>
                </a:lnTo>
                <a:lnTo>
                  <a:pt x="682057" y="306796"/>
                </a:lnTo>
                <a:lnTo>
                  <a:pt x="574186" y="0"/>
                </a:lnTo>
                <a:close/>
              </a:path>
              <a:path w="751205" h="502284">
                <a:moveTo>
                  <a:pt x="682057" y="306796"/>
                </a:moveTo>
                <a:lnTo>
                  <a:pt x="377128" y="306796"/>
                </a:lnTo>
                <a:lnTo>
                  <a:pt x="404993" y="312580"/>
                </a:lnTo>
                <a:lnTo>
                  <a:pt x="427750" y="328356"/>
                </a:lnTo>
                <a:lnTo>
                  <a:pt x="443094" y="351764"/>
                </a:lnTo>
                <a:lnTo>
                  <a:pt x="448721" y="380442"/>
                </a:lnTo>
                <a:lnTo>
                  <a:pt x="443094" y="409124"/>
                </a:lnTo>
                <a:lnTo>
                  <a:pt x="427750" y="432549"/>
                </a:lnTo>
                <a:lnTo>
                  <a:pt x="404993" y="448344"/>
                </a:lnTo>
                <a:lnTo>
                  <a:pt x="377128" y="454136"/>
                </a:lnTo>
                <a:lnTo>
                  <a:pt x="733863" y="454136"/>
                </a:lnTo>
                <a:lnTo>
                  <a:pt x="682057" y="3067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23" name="bg object 23"/>
          <p:cNvSpPr/>
          <p:nvPr/>
        </p:nvSpPr>
        <p:spPr>
          <a:xfrm>
            <a:off x="10921814" y="5238892"/>
            <a:ext cx="455563" cy="1051585"/>
          </a:xfrm>
          <a:custGeom>
            <a:avLst/>
            <a:gdLst/>
            <a:ahLst/>
            <a:cxnLst/>
            <a:rect l="l" t="t" r="r" b="b"/>
            <a:pathLst>
              <a:path w="751205" h="1736090">
                <a:moveTo>
                  <a:pt x="442455" y="268427"/>
                </a:moveTo>
                <a:lnTo>
                  <a:pt x="306019" y="268427"/>
                </a:lnTo>
                <a:lnTo>
                  <a:pt x="306019" y="521462"/>
                </a:lnTo>
                <a:lnTo>
                  <a:pt x="442455" y="521462"/>
                </a:lnTo>
                <a:lnTo>
                  <a:pt x="442455" y="268427"/>
                </a:lnTo>
                <a:close/>
              </a:path>
              <a:path w="751205" h="1736090">
                <a:moveTo>
                  <a:pt x="750709" y="268427"/>
                </a:moveTo>
                <a:lnTo>
                  <a:pt x="632307" y="268427"/>
                </a:lnTo>
                <a:lnTo>
                  <a:pt x="632307" y="521462"/>
                </a:lnTo>
                <a:lnTo>
                  <a:pt x="750709" y="521462"/>
                </a:lnTo>
                <a:lnTo>
                  <a:pt x="750709" y="268427"/>
                </a:lnTo>
                <a:close/>
              </a:path>
              <a:path w="751205" h="1736090">
                <a:moveTo>
                  <a:pt x="750709" y="0"/>
                </a:moveTo>
                <a:lnTo>
                  <a:pt x="0" y="0"/>
                </a:lnTo>
                <a:lnTo>
                  <a:pt x="0" y="267970"/>
                </a:lnTo>
                <a:lnTo>
                  <a:pt x="0" y="521970"/>
                </a:lnTo>
                <a:lnTo>
                  <a:pt x="0" y="1736090"/>
                </a:lnTo>
                <a:lnTo>
                  <a:pt x="750709" y="1736090"/>
                </a:lnTo>
                <a:lnTo>
                  <a:pt x="750709" y="521970"/>
                </a:lnTo>
                <a:lnTo>
                  <a:pt x="116154" y="521970"/>
                </a:lnTo>
                <a:lnTo>
                  <a:pt x="116154" y="267970"/>
                </a:lnTo>
                <a:lnTo>
                  <a:pt x="750709" y="267970"/>
                </a:lnTo>
                <a:lnTo>
                  <a:pt x="7507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24" name="bg object 24"/>
          <p:cNvSpPr/>
          <p:nvPr/>
        </p:nvSpPr>
        <p:spPr>
          <a:xfrm>
            <a:off x="4739152" y="6470642"/>
            <a:ext cx="584183" cy="386171"/>
          </a:xfrm>
          <a:custGeom>
            <a:avLst/>
            <a:gdLst/>
            <a:ahLst/>
            <a:cxnLst/>
            <a:rect l="l" t="t" r="r" b="b"/>
            <a:pathLst>
              <a:path w="963295" h="637540">
                <a:moveTo>
                  <a:pt x="731238" y="637281"/>
                </a:moveTo>
                <a:lnTo>
                  <a:pt x="0" y="637281"/>
                </a:lnTo>
                <a:lnTo>
                  <a:pt x="231951" y="0"/>
                </a:lnTo>
                <a:lnTo>
                  <a:pt x="963189" y="0"/>
                </a:lnTo>
                <a:lnTo>
                  <a:pt x="731238" y="6372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25" name="bg object 25"/>
          <p:cNvSpPr/>
          <p:nvPr/>
        </p:nvSpPr>
        <p:spPr>
          <a:xfrm>
            <a:off x="5125284" y="4904284"/>
            <a:ext cx="1285051" cy="1952395"/>
          </a:xfrm>
          <a:custGeom>
            <a:avLst/>
            <a:gdLst/>
            <a:ahLst/>
            <a:cxnLst/>
            <a:rect l="l" t="t" r="r" b="b"/>
            <a:pathLst>
              <a:path w="2118995" h="3223259">
                <a:moveTo>
                  <a:pt x="2118969" y="2585948"/>
                </a:moveTo>
                <a:lnTo>
                  <a:pt x="1827022" y="2585948"/>
                </a:lnTo>
                <a:lnTo>
                  <a:pt x="1827022" y="2379522"/>
                </a:lnTo>
                <a:lnTo>
                  <a:pt x="1818246" y="2336012"/>
                </a:lnTo>
                <a:lnTo>
                  <a:pt x="1794281" y="2300478"/>
                </a:lnTo>
                <a:lnTo>
                  <a:pt x="1758746" y="2276525"/>
                </a:lnTo>
                <a:lnTo>
                  <a:pt x="1715223" y="2267737"/>
                </a:lnTo>
                <a:lnTo>
                  <a:pt x="1554251" y="2267737"/>
                </a:lnTo>
                <a:lnTo>
                  <a:pt x="1510741" y="2276525"/>
                </a:lnTo>
                <a:lnTo>
                  <a:pt x="1475206" y="2300478"/>
                </a:lnTo>
                <a:lnTo>
                  <a:pt x="1451254" y="2336012"/>
                </a:lnTo>
                <a:lnTo>
                  <a:pt x="1442466" y="2379522"/>
                </a:lnTo>
                <a:lnTo>
                  <a:pt x="1442466" y="2585948"/>
                </a:lnTo>
                <a:lnTo>
                  <a:pt x="891641" y="2585948"/>
                </a:lnTo>
                <a:lnTo>
                  <a:pt x="771956" y="0"/>
                </a:lnTo>
                <a:lnTo>
                  <a:pt x="651167" y="0"/>
                </a:lnTo>
                <a:lnTo>
                  <a:pt x="531456" y="2585948"/>
                </a:lnTo>
                <a:lnTo>
                  <a:pt x="0" y="2585948"/>
                </a:lnTo>
                <a:lnTo>
                  <a:pt x="0" y="2778734"/>
                </a:lnTo>
                <a:lnTo>
                  <a:pt x="522541" y="2778734"/>
                </a:lnTo>
                <a:lnTo>
                  <a:pt x="501967" y="3223222"/>
                </a:lnTo>
                <a:lnTo>
                  <a:pt x="921143" y="3223222"/>
                </a:lnTo>
                <a:lnTo>
                  <a:pt x="900569" y="2778734"/>
                </a:lnTo>
                <a:lnTo>
                  <a:pt x="1442466" y="2778734"/>
                </a:lnTo>
                <a:lnTo>
                  <a:pt x="1442466" y="3223222"/>
                </a:lnTo>
                <a:lnTo>
                  <a:pt x="1827022" y="3223222"/>
                </a:lnTo>
                <a:lnTo>
                  <a:pt x="1827022" y="2778734"/>
                </a:lnTo>
                <a:lnTo>
                  <a:pt x="2118969" y="2778734"/>
                </a:lnTo>
                <a:lnTo>
                  <a:pt x="2118969" y="25859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26" name="bg object 26"/>
          <p:cNvSpPr/>
          <p:nvPr/>
        </p:nvSpPr>
        <p:spPr>
          <a:xfrm>
            <a:off x="4127318" y="5313996"/>
            <a:ext cx="1474901" cy="1542762"/>
          </a:xfrm>
          <a:custGeom>
            <a:avLst/>
            <a:gdLst/>
            <a:ahLst/>
            <a:cxnLst/>
            <a:rect l="l" t="t" r="r" b="b"/>
            <a:pathLst>
              <a:path w="2432050" h="2546984">
                <a:moveTo>
                  <a:pt x="0" y="2546819"/>
                </a:moveTo>
                <a:lnTo>
                  <a:pt x="2431975" y="0"/>
                </a:lnTo>
              </a:path>
            </a:pathLst>
          </a:custGeom>
          <a:ln w="9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27" name="bg object 27"/>
          <p:cNvSpPr/>
          <p:nvPr/>
        </p:nvSpPr>
        <p:spPr>
          <a:xfrm>
            <a:off x="5594446" y="5313996"/>
            <a:ext cx="797910" cy="1542762"/>
          </a:xfrm>
          <a:custGeom>
            <a:avLst/>
            <a:gdLst/>
            <a:ahLst/>
            <a:cxnLst/>
            <a:rect l="l" t="t" r="r" b="b"/>
            <a:pathLst>
              <a:path w="1315720" h="2546984">
                <a:moveTo>
                  <a:pt x="1315284" y="2546819"/>
                </a:moveTo>
                <a:lnTo>
                  <a:pt x="0" y="0"/>
                </a:lnTo>
              </a:path>
            </a:pathLst>
          </a:custGeom>
          <a:ln w="9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28" name="bg object 28"/>
          <p:cNvSpPr/>
          <p:nvPr/>
        </p:nvSpPr>
        <p:spPr>
          <a:xfrm>
            <a:off x="5594446" y="5313996"/>
            <a:ext cx="411278" cy="1542762"/>
          </a:xfrm>
          <a:custGeom>
            <a:avLst/>
            <a:gdLst/>
            <a:ahLst/>
            <a:cxnLst/>
            <a:rect l="l" t="t" r="r" b="b"/>
            <a:pathLst>
              <a:path w="678179" h="2546984">
                <a:moveTo>
                  <a:pt x="678100" y="2546819"/>
                </a:moveTo>
                <a:lnTo>
                  <a:pt x="0" y="0"/>
                </a:lnTo>
              </a:path>
            </a:pathLst>
          </a:custGeom>
          <a:ln w="9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29" name="bg object 29"/>
          <p:cNvSpPr/>
          <p:nvPr/>
        </p:nvSpPr>
        <p:spPr>
          <a:xfrm>
            <a:off x="8891450" y="4671935"/>
            <a:ext cx="1422913" cy="2184713"/>
          </a:xfrm>
          <a:custGeom>
            <a:avLst/>
            <a:gdLst/>
            <a:ahLst/>
            <a:cxnLst/>
            <a:rect l="l" t="t" r="r" b="b"/>
            <a:pathLst>
              <a:path w="2346325" h="3606800">
                <a:moveTo>
                  <a:pt x="2346109" y="0"/>
                </a:moveTo>
                <a:lnTo>
                  <a:pt x="0" y="0"/>
                </a:lnTo>
                <a:lnTo>
                  <a:pt x="0" y="254000"/>
                </a:lnTo>
                <a:lnTo>
                  <a:pt x="0" y="431800"/>
                </a:lnTo>
                <a:lnTo>
                  <a:pt x="0" y="3606800"/>
                </a:lnTo>
                <a:lnTo>
                  <a:pt x="2346109" y="3606800"/>
                </a:lnTo>
                <a:lnTo>
                  <a:pt x="2346109" y="3378212"/>
                </a:lnTo>
                <a:lnTo>
                  <a:pt x="2346109" y="3187712"/>
                </a:lnTo>
                <a:lnTo>
                  <a:pt x="2092134" y="3187712"/>
                </a:lnTo>
                <a:lnTo>
                  <a:pt x="2092134" y="3378200"/>
                </a:lnTo>
                <a:lnTo>
                  <a:pt x="1861337" y="3378200"/>
                </a:lnTo>
                <a:lnTo>
                  <a:pt x="1861337" y="3187712"/>
                </a:lnTo>
                <a:lnTo>
                  <a:pt x="1767725" y="3187712"/>
                </a:lnTo>
                <a:lnTo>
                  <a:pt x="1767725" y="3378200"/>
                </a:lnTo>
                <a:lnTo>
                  <a:pt x="1536941" y="3378200"/>
                </a:lnTo>
                <a:lnTo>
                  <a:pt x="1536941" y="3187712"/>
                </a:lnTo>
                <a:lnTo>
                  <a:pt x="1443393" y="3187712"/>
                </a:lnTo>
                <a:lnTo>
                  <a:pt x="1443393" y="3378200"/>
                </a:lnTo>
                <a:lnTo>
                  <a:pt x="1212596" y="3378200"/>
                </a:lnTo>
                <a:lnTo>
                  <a:pt x="1212596" y="3187712"/>
                </a:lnTo>
                <a:lnTo>
                  <a:pt x="1119060" y="3187712"/>
                </a:lnTo>
                <a:lnTo>
                  <a:pt x="1119060" y="3378200"/>
                </a:lnTo>
                <a:lnTo>
                  <a:pt x="888263" y="3378200"/>
                </a:lnTo>
                <a:lnTo>
                  <a:pt x="888263" y="3187712"/>
                </a:lnTo>
                <a:lnTo>
                  <a:pt x="794651" y="3187712"/>
                </a:lnTo>
                <a:lnTo>
                  <a:pt x="794651" y="3378200"/>
                </a:lnTo>
                <a:lnTo>
                  <a:pt x="563791" y="3378200"/>
                </a:lnTo>
                <a:lnTo>
                  <a:pt x="563791" y="3187712"/>
                </a:lnTo>
                <a:lnTo>
                  <a:pt x="470179" y="3187712"/>
                </a:lnTo>
                <a:lnTo>
                  <a:pt x="470179" y="3378200"/>
                </a:lnTo>
                <a:lnTo>
                  <a:pt x="239395" y="3378200"/>
                </a:lnTo>
                <a:lnTo>
                  <a:pt x="239395" y="3187700"/>
                </a:lnTo>
                <a:lnTo>
                  <a:pt x="2346109" y="3187700"/>
                </a:lnTo>
                <a:lnTo>
                  <a:pt x="2346109" y="3048012"/>
                </a:lnTo>
                <a:lnTo>
                  <a:pt x="2346109" y="2857512"/>
                </a:lnTo>
                <a:lnTo>
                  <a:pt x="2092134" y="2857512"/>
                </a:lnTo>
                <a:lnTo>
                  <a:pt x="2092134" y="3048000"/>
                </a:lnTo>
                <a:lnTo>
                  <a:pt x="1861337" y="3048000"/>
                </a:lnTo>
                <a:lnTo>
                  <a:pt x="1861337" y="2857512"/>
                </a:lnTo>
                <a:lnTo>
                  <a:pt x="1767725" y="2857512"/>
                </a:lnTo>
                <a:lnTo>
                  <a:pt x="1767725" y="3048000"/>
                </a:lnTo>
                <a:lnTo>
                  <a:pt x="1536941" y="3048000"/>
                </a:lnTo>
                <a:lnTo>
                  <a:pt x="1536941" y="2857512"/>
                </a:lnTo>
                <a:lnTo>
                  <a:pt x="1443393" y="2857512"/>
                </a:lnTo>
                <a:lnTo>
                  <a:pt x="1443393" y="3048000"/>
                </a:lnTo>
                <a:lnTo>
                  <a:pt x="1212596" y="3048000"/>
                </a:lnTo>
                <a:lnTo>
                  <a:pt x="1212596" y="2857512"/>
                </a:lnTo>
                <a:lnTo>
                  <a:pt x="1119060" y="2857512"/>
                </a:lnTo>
                <a:lnTo>
                  <a:pt x="1119060" y="3048000"/>
                </a:lnTo>
                <a:lnTo>
                  <a:pt x="888263" y="3048000"/>
                </a:lnTo>
                <a:lnTo>
                  <a:pt x="888263" y="2857512"/>
                </a:lnTo>
                <a:lnTo>
                  <a:pt x="794651" y="2857512"/>
                </a:lnTo>
                <a:lnTo>
                  <a:pt x="794651" y="3048000"/>
                </a:lnTo>
                <a:lnTo>
                  <a:pt x="563791" y="3048000"/>
                </a:lnTo>
                <a:lnTo>
                  <a:pt x="563791" y="2857512"/>
                </a:lnTo>
                <a:lnTo>
                  <a:pt x="470242" y="2857512"/>
                </a:lnTo>
                <a:lnTo>
                  <a:pt x="470242" y="3048000"/>
                </a:lnTo>
                <a:lnTo>
                  <a:pt x="239395" y="3048000"/>
                </a:lnTo>
                <a:lnTo>
                  <a:pt x="239395" y="2857500"/>
                </a:lnTo>
                <a:lnTo>
                  <a:pt x="2346109" y="2857500"/>
                </a:lnTo>
                <a:lnTo>
                  <a:pt x="2346109" y="2730512"/>
                </a:lnTo>
                <a:lnTo>
                  <a:pt x="2346109" y="2540012"/>
                </a:lnTo>
                <a:lnTo>
                  <a:pt x="2092134" y="2540012"/>
                </a:lnTo>
                <a:lnTo>
                  <a:pt x="2092134" y="2730500"/>
                </a:lnTo>
                <a:lnTo>
                  <a:pt x="1861337" y="2730500"/>
                </a:lnTo>
                <a:lnTo>
                  <a:pt x="1861337" y="2540012"/>
                </a:lnTo>
                <a:lnTo>
                  <a:pt x="1767725" y="2540012"/>
                </a:lnTo>
                <a:lnTo>
                  <a:pt x="1767725" y="2730500"/>
                </a:lnTo>
                <a:lnTo>
                  <a:pt x="1536941" y="2730500"/>
                </a:lnTo>
                <a:lnTo>
                  <a:pt x="1536941" y="2540012"/>
                </a:lnTo>
                <a:lnTo>
                  <a:pt x="1443393" y="2540012"/>
                </a:lnTo>
                <a:lnTo>
                  <a:pt x="1443393" y="2730500"/>
                </a:lnTo>
                <a:lnTo>
                  <a:pt x="1212596" y="2730500"/>
                </a:lnTo>
                <a:lnTo>
                  <a:pt x="1212596" y="2540012"/>
                </a:lnTo>
                <a:lnTo>
                  <a:pt x="1119060" y="2540012"/>
                </a:lnTo>
                <a:lnTo>
                  <a:pt x="1119060" y="2730500"/>
                </a:lnTo>
                <a:lnTo>
                  <a:pt x="888263" y="2730500"/>
                </a:lnTo>
                <a:lnTo>
                  <a:pt x="888263" y="2540012"/>
                </a:lnTo>
                <a:lnTo>
                  <a:pt x="794651" y="2540012"/>
                </a:lnTo>
                <a:lnTo>
                  <a:pt x="794651" y="2730500"/>
                </a:lnTo>
                <a:lnTo>
                  <a:pt x="563791" y="2730500"/>
                </a:lnTo>
                <a:lnTo>
                  <a:pt x="563791" y="2540012"/>
                </a:lnTo>
                <a:lnTo>
                  <a:pt x="470242" y="2540012"/>
                </a:lnTo>
                <a:lnTo>
                  <a:pt x="470242" y="2730500"/>
                </a:lnTo>
                <a:lnTo>
                  <a:pt x="239395" y="2730500"/>
                </a:lnTo>
                <a:lnTo>
                  <a:pt x="239395" y="2540000"/>
                </a:lnTo>
                <a:lnTo>
                  <a:pt x="2346109" y="2540000"/>
                </a:lnTo>
                <a:lnTo>
                  <a:pt x="2346109" y="2400312"/>
                </a:lnTo>
                <a:lnTo>
                  <a:pt x="2346109" y="2209812"/>
                </a:lnTo>
                <a:lnTo>
                  <a:pt x="2092134" y="2209812"/>
                </a:lnTo>
                <a:lnTo>
                  <a:pt x="2092134" y="2400300"/>
                </a:lnTo>
                <a:lnTo>
                  <a:pt x="1861337" y="2400300"/>
                </a:lnTo>
                <a:lnTo>
                  <a:pt x="1861337" y="2209812"/>
                </a:lnTo>
                <a:lnTo>
                  <a:pt x="1767725" y="2209812"/>
                </a:lnTo>
                <a:lnTo>
                  <a:pt x="1767725" y="2400300"/>
                </a:lnTo>
                <a:lnTo>
                  <a:pt x="1536941" y="2400300"/>
                </a:lnTo>
                <a:lnTo>
                  <a:pt x="1536941" y="2209812"/>
                </a:lnTo>
                <a:lnTo>
                  <a:pt x="1443393" y="2209812"/>
                </a:lnTo>
                <a:lnTo>
                  <a:pt x="1443393" y="2400300"/>
                </a:lnTo>
                <a:lnTo>
                  <a:pt x="1212596" y="2400300"/>
                </a:lnTo>
                <a:lnTo>
                  <a:pt x="1212596" y="2209812"/>
                </a:lnTo>
                <a:lnTo>
                  <a:pt x="1119060" y="2209812"/>
                </a:lnTo>
                <a:lnTo>
                  <a:pt x="1119060" y="2400300"/>
                </a:lnTo>
                <a:lnTo>
                  <a:pt x="888263" y="2400300"/>
                </a:lnTo>
                <a:lnTo>
                  <a:pt x="888263" y="2209812"/>
                </a:lnTo>
                <a:lnTo>
                  <a:pt x="794651" y="2209812"/>
                </a:lnTo>
                <a:lnTo>
                  <a:pt x="794651" y="2400300"/>
                </a:lnTo>
                <a:lnTo>
                  <a:pt x="563791" y="2400300"/>
                </a:lnTo>
                <a:lnTo>
                  <a:pt x="563791" y="2209812"/>
                </a:lnTo>
                <a:lnTo>
                  <a:pt x="470242" y="2209812"/>
                </a:lnTo>
                <a:lnTo>
                  <a:pt x="470242" y="2400300"/>
                </a:lnTo>
                <a:lnTo>
                  <a:pt x="239395" y="2400300"/>
                </a:lnTo>
                <a:lnTo>
                  <a:pt x="239395" y="2209800"/>
                </a:lnTo>
                <a:lnTo>
                  <a:pt x="2346109" y="2209800"/>
                </a:lnTo>
                <a:lnTo>
                  <a:pt x="2346109" y="2070112"/>
                </a:lnTo>
                <a:lnTo>
                  <a:pt x="2346109" y="1879612"/>
                </a:lnTo>
                <a:lnTo>
                  <a:pt x="2092134" y="1879612"/>
                </a:lnTo>
                <a:lnTo>
                  <a:pt x="2092134" y="2070100"/>
                </a:lnTo>
                <a:lnTo>
                  <a:pt x="1861337" y="2070100"/>
                </a:lnTo>
                <a:lnTo>
                  <a:pt x="1861337" y="1879612"/>
                </a:lnTo>
                <a:lnTo>
                  <a:pt x="1767725" y="1879612"/>
                </a:lnTo>
                <a:lnTo>
                  <a:pt x="1767725" y="2070100"/>
                </a:lnTo>
                <a:lnTo>
                  <a:pt x="1536941" y="2070100"/>
                </a:lnTo>
                <a:lnTo>
                  <a:pt x="1536941" y="1879612"/>
                </a:lnTo>
                <a:lnTo>
                  <a:pt x="1443393" y="1879612"/>
                </a:lnTo>
                <a:lnTo>
                  <a:pt x="1443393" y="2070100"/>
                </a:lnTo>
                <a:lnTo>
                  <a:pt x="1212596" y="2070100"/>
                </a:lnTo>
                <a:lnTo>
                  <a:pt x="1212596" y="1879612"/>
                </a:lnTo>
                <a:lnTo>
                  <a:pt x="1119060" y="1879612"/>
                </a:lnTo>
                <a:lnTo>
                  <a:pt x="1119060" y="2070100"/>
                </a:lnTo>
                <a:lnTo>
                  <a:pt x="888263" y="2070100"/>
                </a:lnTo>
                <a:lnTo>
                  <a:pt x="888263" y="1879612"/>
                </a:lnTo>
                <a:lnTo>
                  <a:pt x="794651" y="1879612"/>
                </a:lnTo>
                <a:lnTo>
                  <a:pt x="794651" y="2070100"/>
                </a:lnTo>
                <a:lnTo>
                  <a:pt x="563791" y="2070100"/>
                </a:lnTo>
                <a:lnTo>
                  <a:pt x="563791" y="1879612"/>
                </a:lnTo>
                <a:lnTo>
                  <a:pt x="470242" y="1879612"/>
                </a:lnTo>
                <a:lnTo>
                  <a:pt x="470242" y="2070100"/>
                </a:lnTo>
                <a:lnTo>
                  <a:pt x="239395" y="2070100"/>
                </a:lnTo>
                <a:lnTo>
                  <a:pt x="239395" y="1879600"/>
                </a:lnTo>
                <a:lnTo>
                  <a:pt x="2346109" y="1879600"/>
                </a:lnTo>
                <a:lnTo>
                  <a:pt x="2346109" y="1739912"/>
                </a:lnTo>
                <a:lnTo>
                  <a:pt x="2346109" y="1549412"/>
                </a:lnTo>
                <a:lnTo>
                  <a:pt x="2092134" y="1549412"/>
                </a:lnTo>
                <a:lnTo>
                  <a:pt x="2092134" y="1739900"/>
                </a:lnTo>
                <a:lnTo>
                  <a:pt x="1861337" y="1739900"/>
                </a:lnTo>
                <a:lnTo>
                  <a:pt x="1861337" y="1549412"/>
                </a:lnTo>
                <a:lnTo>
                  <a:pt x="1767725" y="1549412"/>
                </a:lnTo>
                <a:lnTo>
                  <a:pt x="1767725" y="1739900"/>
                </a:lnTo>
                <a:lnTo>
                  <a:pt x="1536941" y="1739900"/>
                </a:lnTo>
                <a:lnTo>
                  <a:pt x="1536941" y="1549412"/>
                </a:lnTo>
                <a:lnTo>
                  <a:pt x="1443393" y="1549412"/>
                </a:lnTo>
                <a:lnTo>
                  <a:pt x="1443393" y="1739900"/>
                </a:lnTo>
                <a:lnTo>
                  <a:pt x="1212596" y="1739900"/>
                </a:lnTo>
                <a:lnTo>
                  <a:pt x="1212596" y="1549412"/>
                </a:lnTo>
                <a:lnTo>
                  <a:pt x="1119060" y="1549412"/>
                </a:lnTo>
                <a:lnTo>
                  <a:pt x="1119060" y="1739900"/>
                </a:lnTo>
                <a:lnTo>
                  <a:pt x="888263" y="1739900"/>
                </a:lnTo>
                <a:lnTo>
                  <a:pt x="888263" y="1549412"/>
                </a:lnTo>
                <a:lnTo>
                  <a:pt x="794651" y="1549412"/>
                </a:lnTo>
                <a:lnTo>
                  <a:pt x="794651" y="1739900"/>
                </a:lnTo>
                <a:lnTo>
                  <a:pt x="563791" y="1739900"/>
                </a:lnTo>
                <a:lnTo>
                  <a:pt x="563791" y="1549412"/>
                </a:lnTo>
                <a:lnTo>
                  <a:pt x="470242" y="1549412"/>
                </a:lnTo>
                <a:lnTo>
                  <a:pt x="470242" y="1739900"/>
                </a:lnTo>
                <a:lnTo>
                  <a:pt x="239395" y="1739900"/>
                </a:lnTo>
                <a:lnTo>
                  <a:pt x="239395" y="1549400"/>
                </a:lnTo>
                <a:lnTo>
                  <a:pt x="2346109" y="1549400"/>
                </a:lnTo>
                <a:lnTo>
                  <a:pt x="2346109" y="1422412"/>
                </a:lnTo>
                <a:lnTo>
                  <a:pt x="2346109" y="1231912"/>
                </a:lnTo>
                <a:lnTo>
                  <a:pt x="2092134" y="1231912"/>
                </a:lnTo>
                <a:lnTo>
                  <a:pt x="2092134" y="1422400"/>
                </a:lnTo>
                <a:lnTo>
                  <a:pt x="1861337" y="1422400"/>
                </a:lnTo>
                <a:lnTo>
                  <a:pt x="1861337" y="1231912"/>
                </a:lnTo>
                <a:lnTo>
                  <a:pt x="1767725" y="1231912"/>
                </a:lnTo>
                <a:lnTo>
                  <a:pt x="1767725" y="1422400"/>
                </a:lnTo>
                <a:lnTo>
                  <a:pt x="1536941" y="1422400"/>
                </a:lnTo>
                <a:lnTo>
                  <a:pt x="1536941" y="1231912"/>
                </a:lnTo>
                <a:lnTo>
                  <a:pt x="1443393" y="1231912"/>
                </a:lnTo>
                <a:lnTo>
                  <a:pt x="1443393" y="1422400"/>
                </a:lnTo>
                <a:lnTo>
                  <a:pt x="1212596" y="1422400"/>
                </a:lnTo>
                <a:lnTo>
                  <a:pt x="1212596" y="1231912"/>
                </a:lnTo>
                <a:lnTo>
                  <a:pt x="1119060" y="1231912"/>
                </a:lnTo>
                <a:lnTo>
                  <a:pt x="1119060" y="1422400"/>
                </a:lnTo>
                <a:lnTo>
                  <a:pt x="888263" y="1422400"/>
                </a:lnTo>
                <a:lnTo>
                  <a:pt x="888263" y="1231912"/>
                </a:lnTo>
                <a:lnTo>
                  <a:pt x="794651" y="1231912"/>
                </a:lnTo>
                <a:lnTo>
                  <a:pt x="794651" y="1422400"/>
                </a:lnTo>
                <a:lnTo>
                  <a:pt x="563791" y="1422400"/>
                </a:lnTo>
                <a:lnTo>
                  <a:pt x="563791" y="1231912"/>
                </a:lnTo>
                <a:lnTo>
                  <a:pt x="470242" y="1231912"/>
                </a:lnTo>
                <a:lnTo>
                  <a:pt x="470242" y="1422400"/>
                </a:lnTo>
                <a:lnTo>
                  <a:pt x="239395" y="1422400"/>
                </a:lnTo>
                <a:lnTo>
                  <a:pt x="239395" y="1231900"/>
                </a:lnTo>
                <a:lnTo>
                  <a:pt x="2346109" y="1231900"/>
                </a:lnTo>
                <a:lnTo>
                  <a:pt x="2346109" y="1092212"/>
                </a:lnTo>
                <a:lnTo>
                  <a:pt x="2346109" y="901712"/>
                </a:lnTo>
                <a:lnTo>
                  <a:pt x="2092134" y="901712"/>
                </a:lnTo>
                <a:lnTo>
                  <a:pt x="2092134" y="1092200"/>
                </a:lnTo>
                <a:lnTo>
                  <a:pt x="1861337" y="1092200"/>
                </a:lnTo>
                <a:lnTo>
                  <a:pt x="1861337" y="901712"/>
                </a:lnTo>
                <a:lnTo>
                  <a:pt x="1767725" y="901712"/>
                </a:lnTo>
                <a:lnTo>
                  <a:pt x="1767725" y="1092200"/>
                </a:lnTo>
                <a:lnTo>
                  <a:pt x="1536941" y="1092200"/>
                </a:lnTo>
                <a:lnTo>
                  <a:pt x="1536941" y="901712"/>
                </a:lnTo>
                <a:lnTo>
                  <a:pt x="1443393" y="901712"/>
                </a:lnTo>
                <a:lnTo>
                  <a:pt x="1443393" y="1092200"/>
                </a:lnTo>
                <a:lnTo>
                  <a:pt x="1212596" y="1092200"/>
                </a:lnTo>
                <a:lnTo>
                  <a:pt x="1212596" y="901712"/>
                </a:lnTo>
                <a:lnTo>
                  <a:pt x="1119060" y="901712"/>
                </a:lnTo>
                <a:lnTo>
                  <a:pt x="1119060" y="1092200"/>
                </a:lnTo>
                <a:lnTo>
                  <a:pt x="888263" y="1092200"/>
                </a:lnTo>
                <a:lnTo>
                  <a:pt x="888263" y="901712"/>
                </a:lnTo>
                <a:lnTo>
                  <a:pt x="794651" y="901712"/>
                </a:lnTo>
                <a:lnTo>
                  <a:pt x="794651" y="1092200"/>
                </a:lnTo>
                <a:lnTo>
                  <a:pt x="563791" y="1092200"/>
                </a:lnTo>
                <a:lnTo>
                  <a:pt x="563791" y="901712"/>
                </a:lnTo>
                <a:lnTo>
                  <a:pt x="470242" y="901712"/>
                </a:lnTo>
                <a:lnTo>
                  <a:pt x="470242" y="1092200"/>
                </a:lnTo>
                <a:lnTo>
                  <a:pt x="239395" y="1092200"/>
                </a:lnTo>
                <a:lnTo>
                  <a:pt x="239395" y="901700"/>
                </a:lnTo>
                <a:lnTo>
                  <a:pt x="2346109" y="901700"/>
                </a:lnTo>
                <a:lnTo>
                  <a:pt x="2346109" y="762000"/>
                </a:lnTo>
                <a:lnTo>
                  <a:pt x="888263" y="762000"/>
                </a:lnTo>
                <a:lnTo>
                  <a:pt x="888263" y="571512"/>
                </a:lnTo>
                <a:lnTo>
                  <a:pt x="794651" y="571512"/>
                </a:lnTo>
                <a:lnTo>
                  <a:pt x="794651" y="762000"/>
                </a:lnTo>
                <a:lnTo>
                  <a:pt x="563791" y="762000"/>
                </a:lnTo>
                <a:lnTo>
                  <a:pt x="563791" y="571512"/>
                </a:lnTo>
                <a:lnTo>
                  <a:pt x="470242" y="571512"/>
                </a:lnTo>
                <a:lnTo>
                  <a:pt x="470242" y="762000"/>
                </a:lnTo>
                <a:lnTo>
                  <a:pt x="239395" y="762000"/>
                </a:lnTo>
                <a:lnTo>
                  <a:pt x="239395" y="571500"/>
                </a:lnTo>
                <a:lnTo>
                  <a:pt x="2346109" y="571500"/>
                </a:lnTo>
                <a:lnTo>
                  <a:pt x="2346109" y="431800"/>
                </a:lnTo>
                <a:lnTo>
                  <a:pt x="239395" y="431800"/>
                </a:lnTo>
                <a:lnTo>
                  <a:pt x="239395" y="254000"/>
                </a:lnTo>
                <a:lnTo>
                  <a:pt x="2346109" y="254000"/>
                </a:lnTo>
                <a:lnTo>
                  <a:pt x="23461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30" name="bg object 30"/>
          <p:cNvSpPr/>
          <p:nvPr/>
        </p:nvSpPr>
        <p:spPr>
          <a:xfrm>
            <a:off x="8868867" y="4148835"/>
            <a:ext cx="1466044" cy="985044"/>
          </a:xfrm>
          <a:custGeom>
            <a:avLst/>
            <a:gdLst/>
            <a:ahLst/>
            <a:cxnLst/>
            <a:rect l="l" t="t" r="r" b="b"/>
            <a:pathLst>
              <a:path w="2417444" h="1626234">
                <a:moveTo>
                  <a:pt x="601027" y="1117612"/>
                </a:moveTo>
                <a:lnTo>
                  <a:pt x="507415" y="1117612"/>
                </a:lnTo>
                <a:lnTo>
                  <a:pt x="507415" y="1295412"/>
                </a:lnTo>
                <a:lnTo>
                  <a:pt x="601027" y="1295412"/>
                </a:lnTo>
                <a:lnTo>
                  <a:pt x="601027" y="1117612"/>
                </a:lnTo>
                <a:close/>
              </a:path>
              <a:path w="2417444" h="1626234">
                <a:moveTo>
                  <a:pt x="925499" y="1435112"/>
                </a:moveTo>
                <a:lnTo>
                  <a:pt x="831888" y="1435112"/>
                </a:lnTo>
                <a:lnTo>
                  <a:pt x="831888" y="1625612"/>
                </a:lnTo>
                <a:lnTo>
                  <a:pt x="925499" y="1625612"/>
                </a:lnTo>
                <a:lnTo>
                  <a:pt x="925499" y="1435112"/>
                </a:lnTo>
                <a:close/>
              </a:path>
              <a:path w="2417444" h="1626234">
                <a:moveTo>
                  <a:pt x="925499" y="1117612"/>
                </a:moveTo>
                <a:lnTo>
                  <a:pt x="831888" y="1117612"/>
                </a:lnTo>
                <a:lnTo>
                  <a:pt x="831888" y="1295412"/>
                </a:lnTo>
                <a:lnTo>
                  <a:pt x="925499" y="1295412"/>
                </a:lnTo>
                <a:lnTo>
                  <a:pt x="925499" y="1117612"/>
                </a:lnTo>
                <a:close/>
              </a:path>
              <a:path w="2417444" h="1626234">
                <a:moveTo>
                  <a:pt x="1249832" y="1435112"/>
                </a:moveTo>
                <a:lnTo>
                  <a:pt x="1156296" y="1435112"/>
                </a:lnTo>
                <a:lnTo>
                  <a:pt x="1156296" y="1625612"/>
                </a:lnTo>
                <a:lnTo>
                  <a:pt x="1249832" y="1625612"/>
                </a:lnTo>
                <a:lnTo>
                  <a:pt x="1249832" y="1435112"/>
                </a:lnTo>
                <a:close/>
              </a:path>
              <a:path w="2417444" h="1626234">
                <a:moveTo>
                  <a:pt x="1249832" y="1117612"/>
                </a:moveTo>
                <a:lnTo>
                  <a:pt x="1156296" y="1117612"/>
                </a:lnTo>
                <a:lnTo>
                  <a:pt x="1156296" y="1295412"/>
                </a:lnTo>
                <a:lnTo>
                  <a:pt x="1249832" y="1295412"/>
                </a:lnTo>
                <a:lnTo>
                  <a:pt x="1249832" y="1117612"/>
                </a:lnTo>
                <a:close/>
              </a:path>
              <a:path w="2417444" h="1626234">
                <a:moveTo>
                  <a:pt x="1505483" y="0"/>
                </a:moveTo>
                <a:lnTo>
                  <a:pt x="1395552" y="0"/>
                </a:lnTo>
                <a:lnTo>
                  <a:pt x="1395552" y="228600"/>
                </a:lnTo>
                <a:lnTo>
                  <a:pt x="1098791" y="228600"/>
                </a:lnTo>
                <a:lnTo>
                  <a:pt x="1098791" y="431800"/>
                </a:lnTo>
                <a:lnTo>
                  <a:pt x="307733" y="431800"/>
                </a:lnTo>
                <a:lnTo>
                  <a:pt x="307733" y="711200"/>
                </a:lnTo>
                <a:lnTo>
                  <a:pt x="1505483" y="711200"/>
                </a:lnTo>
                <a:lnTo>
                  <a:pt x="1505483" y="431800"/>
                </a:lnTo>
                <a:lnTo>
                  <a:pt x="1505483" y="228600"/>
                </a:lnTo>
                <a:lnTo>
                  <a:pt x="1505483" y="0"/>
                </a:lnTo>
                <a:close/>
              </a:path>
              <a:path w="2417444" h="1626234">
                <a:moveTo>
                  <a:pt x="1574177" y="1435112"/>
                </a:moveTo>
                <a:lnTo>
                  <a:pt x="1480629" y="1435112"/>
                </a:lnTo>
                <a:lnTo>
                  <a:pt x="1480629" y="1625612"/>
                </a:lnTo>
                <a:lnTo>
                  <a:pt x="1574177" y="1625612"/>
                </a:lnTo>
                <a:lnTo>
                  <a:pt x="1574177" y="1435112"/>
                </a:lnTo>
                <a:close/>
              </a:path>
              <a:path w="2417444" h="1626234">
                <a:moveTo>
                  <a:pt x="1574177" y="1117612"/>
                </a:moveTo>
                <a:lnTo>
                  <a:pt x="1480629" y="1117612"/>
                </a:lnTo>
                <a:lnTo>
                  <a:pt x="1480629" y="1295412"/>
                </a:lnTo>
                <a:lnTo>
                  <a:pt x="1574177" y="1295412"/>
                </a:lnTo>
                <a:lnTo>
                  <a:pt x="1574177" y="1117612"/>
                </a:lnTo>
                <a:close/>
              </a:path>
              <a:path w="2417444" h="1626234">
                <a:moveTo>
                  <a:pt x="1898573" y="1435112"/>
                </a:moveTo>
                <a:lnTo>
                  <a:pt x="1804962" y="1435112"/>
                </a:lnTo>
                <a:lnTo>
                  <a:pt x="1804962" y="1625612"/>
                </a:lnTo>
                <a:lnTo>
                  <a:pt x="1898573" y="1625612"/>
                </a:lnTo>
                <a:lnTo>
                  <a:pt x="1898573" y="1435112"/>
                </a:lnTo>
                <a:close/>
              </a:path>
              <a:path w="2417444" h="1626234">
                <a:moveTo>
                  <a:pt x="1898573" y="1117612"/>
                </a:moveTo>
                <a:lnTo>
                  <a:pt x="1804962" y="1117612"/>
                </a:lnTo>
                <a:lnTo>
                  <a:pt x="1804962" y="1295412"/>
                </a:lnTo>
                <a:lnTo>
                  <a:pt x="1898573" y="1295412"/>
                </a:lnTo>
                <a:lnTo>
                  <a:pt x="1898573" y="1117612"/>
                </a:lnTo>
                <a:close/>
              </a:path>
              <a:path w="2417444" h="1626234">
                <a:moveTo>
                  <a:pt x="2383345" y="1435112"/>
                </a:moveTo>
                <a:lnTo>
                  <a:pt x="2129371" y="1435112"/>
                </a:lnTo>
                <a:lnTo>
                  <a:pt x="2129371" y="1625612"/>
                </a:lnTo>
                <a:lnTo>
                  <a:pt x="2383345" y="1625612"/>
                </a:lnTo>
                <a:lnTo>
                  <a:pt x="2383345" y="1435112"/>
                </a:lnTo>
                <a:close/>
              </a:path>
              <a:path w="2417444" h="1626234">
                <a:moveTo>
                  <a:pt x="2383345" y="1117612"/>
                </a:moveTo>
                <a:lnTo>
                  <a:pt x="2129371" y="1117612"/>
                </a:lnTo>
                <a:lnTo>
                  <a:pt x="2129371" y="1295412"/>
                </a:lnTo>
                <a:lnTo>
                  <a:pt x="2383345" y="1295412"/>
                </a:lnTo>
                <a:lnTo>
                  <a:pt x="2383345" y="1117612"/>
                </a:lnTo>
                <a:close/>
              </a:path>
              <a:path w="2417444" h="1626234">
                <a:moveTo>
                  <a:pt x="2417394" y="711212"/>
                </a:moveTo>
                <a:lnTo>
                  <a:pt x="0" y="711212"/>
                </a:lnTo>
                <a:lnTo>
                  <a:pt x="0" y="863612"/>
                </a:lnTo>
                <a:lnTo>
                  <a:pt x="2417394" y="863612"/>
                </a:lnTo>
                <a:lnTo>
                  <a:pt x="2417394" y="7112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31" name="bg object 31"/>
          <p:cNvSpPr/>
          <p:nvPr/>
        </p:nvSpPr>
        <p:spPr>
          <a:xfrm>
            <a:off x="3200142" y="6357619"/>
            <a:ext cx="715500" cy="500791"/>
          </a:xfrm>
          <a:custGeom>
            <a:avLst/>
            <a:gdLst/>
            <a:ahLst/>
            <a:cxnLst/>
            <a:rect l="l" t="t" r="r" b="b"/>
            <a:pathLst>
              <a:path w="1179829" h="826770">
                <a:moveTo>
                  <a:pt x="453707" y="599325"/>
                </a:moveTo>
                <a:lnTo>
                  <a:pt x="449084" y="553669"/>
                </a:lnTo>
                <a:lnTo>
                  <a:pt x="435851" y="511098"/>
                </a:lnTo>
                <a:lnTo>
                  <a:pt x="414909" y="472579"/>
                </a:lnTo>
                <a:lnTo>
                  <a:pt x="388886" y="441071"/>
                </a:lnTo>
                <a:lnTo>
                  <a:pt x="388886" y="599325"/>
                </a:lnTo>
                <a:lnTo>
                  <a:pt x="383095" y="642340"/>
                </a:lnTo>
                <a:lnTo>
                  <a:pt x="366737" y="681024"/>
                </a:lnTo>
                <a:lnTo>
                  <a:pt x="341376" y="713828"/>
                </a:lnTo>
                <a:lnTo>
                  <a:pt x="308584" y="739178"/>
                </a:lnTo>
                <a:lnTo>
                  <a:pt x="269900" y="755535"/>
                </a:lnTo>
                <a:lnTo>
                  <a:pt x="226910" y="761326"/>
                </a:lnTo>
                <a:lnTo>
                  <a:pt x="183883" y="755535"/>
                </a:lnTo>
                <a:lnTo>
                  <a:pt x="145186" y="739178"/>
                </a:lnTo>
                <a:lnTo>
                  <a:pt x="112382" y="713828"/>
                </a:lnTo>
                <a:lnTo>
                  <a:pt x="87020" y="681024"/>
                </a:lnTo>
                <a:lnTo>
                  <a:pt x="70650" y="642340"/>
                </a:lnTo>
                <a:lnTo>
                  <a:pt x="64858" y="599325"/>
                </a:lnTo>
                <a:lnTo>
                  <a:pt x="70650" y="556310"/>
                </a:lnTo>
                <a:lnTo>
                  <a:pt x="87020" y="517613"/>
                </a:lnTo>
                <a:lnTo>
                  <a:pt x="112382" y="484809"/>
                </a:lnTo>
                <a:lnTo>
                  <a:pt x="145186" y="459460"/>
                </a:lnTo>
                <a:lnTo>
                  <a:pt x="183883" y="443103"/>
                </a:lnTo>
                <a:lnTo>
                  <a:pt x="226910" y="437311"/>
                </a:lnTo>
                <a:lnTo>
                  <a:pt x="269900" y="443103"/>
                </a:lnTo>
                <a:lnTo>
                  <a:pt x="308584" y="459460"/>
                </a:lnTo>
                <a:lnTo>
                  <a:pt x="341376" y="484809"/>
                </a:lnTo>
                <a:lnTo>
                  <a:pt x="366737" y="517613"/>
                </a:lnTo>
                <a:lnTo>
                  <a:pt x="383095" y="556310"/>
                </a:lnTo>
                <a:lnTo>
                  <a:pt x="388886" y="599325"/>
                </a:lnTo>
                <a:lnTo>
                  <a:pt x="388886" y="441071"/>
                </a:lnTo>
                <a:lnTo>
                  <a:pt x="387172" y="438988"/>
                </a:lnTo>
                <a:lnTo>
                  <a:pt x="385140" y="437311"/>
                </a:lnTo>
                <a:lnTo>
                  <a:pt x="353593" y="411264"/>
                </a:lnTo>
                <a:lnTo>
                  <a:pt x="315074" y="390334"/>
                </a:lnTo>
                <a:lnTo>
                  <a:pt x="272542" y="377101"/>
                </a:lnTo>
                <a:lnTo>
                  <a:pt x="226910" y="372478"/>
                </a:lnTo>
                <a:lnTo>
                  <a:pt x="181229" y="377101"/>
                </a:lnTo>
                <a:lnTo>
                  <a:pt x="138671" y="390334"/>
                </a:lnTo>
                <a:lnTo>
                  <a:pt x="100126" y="411264"/>
                </a:lnTo>
                <a:lnTo>
                  <a:pt x="66535" y="438988"/>
                </a:lnTo>
                <a:lnTo>
                  <a:pt x="38811" y="472579"/>
                </a:lnTo>
                <a:lnTo>
                  <a:pt x="17856" y="511098"/>
                </a:lnTo>
                <a:lnTo>
                  <a:pt x="4622" y="553669"/>
                </a:lnTo>
                <a:lnTo>
                  <a:pt x="0" y="599325"/>
                </a:lnTo>
                <a:lnTo>
                  <a:pt x="4622" y="645007"/>
                </a:lnTo>
                <a:lnTo>
                  <a:pt x="17856" y="687565"/>
                </a:lnTo>
                <a:lnTo>
                  <a:pt x="38811" y="726084"/>
                </a:lnTo>
                <a:lnTo>
                  <a:pt x="66535" y="759663"/>
                </a:lnTo>
                <a:lnTo>
                  <a:pt x="100126" y="787387"/>
                </a:lnTo>
                <a:lnTo>
                  <a:pt x="138671" y="808316"/>
                </a:lnTo>
                <a:lnTo>
                  <a:pt x="181229" y="821550"/>
                </a:lnTo>
                <a:lnTo>
                  <a:pt x="226910" y="826147"/>
                </a:lnTo>
                <a:lnTo>
                  <a:pt x="272554" y="821550"/>
                </a:lnTo>
                <a:lnTo>
                  <a:pt x="315099" y="808316"/>
                </a:lnTo>
                <a:lnTo>
                  <a:pt x="353618" y="787387"/>
                </a:lnTo>
                <a:lnTo>
                  <a:pt x="385191" y="761326"/>
                </a:lnTo>
                <a:lnTo>
                  <a:pt x="414921" y="726084"/>
                </a:lnTo>
                <a:lnTo>
                  <a:pt x="435851" y="687565"/>
                </a:lnTo>
                <a:lnTo>
                  <a:pt x="449097" y="645007"/>
                </a:lnTo>
                <a:lnTo>
                  <a:pt x="453707" y="599325"/>
                </a:lnTo>
                <a:close/>
              </a:path>
              <a:path w="1179829" h="826770">
                <a:moveTo>
                  <a:pt x="624255" y="539356"/>
                </a:moveTo>
                <a:lnTo>
                  <a:pt x="622871" y="532701"/>
                </a:lnTo>
                <a:lnTo>
                  <a:pt x="620064" y="526427"/>
                </a:lnTo>
                <a:lnTo>
                  <a:pt x="459143" y="275018"/>
                </a:lnTo>
                <a:lnTo>
                  <a:pt x="567347" y="181089"/>
                </a:lnTo>
                <a:lnTo>
                  <a:pt x="341160" y="181089"/>
                </a:lnTo>
                <a:lnTo>
                  <a:pt x="341160" y="180733"/>
                </a:lnTo>
                <a:lnTo>
                  <a:pt x="296392" y="227037"/>
                </a:lnTo>
                <a:lnTo>
                  <a:pt x="293243" y="234835"/>
                </a:lnTo>
                <a:lnTo>
                  <a:pt x="292239" y="243039"/>
                </a:lnTo>
                <a:lnTo>
                  <a:pt x="293344" y="251244"/>
                </a:lnTo>
                <a:lnTo>
                  <a:pt x="296557" y="259016"/>
                </a:lnTo>
                <a:lnTo>
                  <a:pt x="309562" y="274904"/>
                </a:lnTo>
                <a:lnTo>
                  <a:pt x="332689" y="300228"/>
                </a:lnTo>
                <a:lnTo>
                  <a:pt x="364578" y="334035"/>
                </a:lnTo>
                <a:lnTo>
                  <a:pt x="524281" y="546150"/>
                </a:lnTo>
                <a:lnTo>
                  <a:pt x="480275" y="742975"/>
                </a:lnTo>
                <a:lnTo>
                  <a:pt x="557923" y="747280"/>
                </a:lnTo>
                <a:lnTo>
                  <a:pt x="622693" y="552856"/>
                </a:lnTo>
                <a:lnTo>
                  <a:pt x="624217" y="546138"/>
                </a:lnTo>
                <a:lnTo>
                  <a:pt x="624255" y="539356"/>
                </a:lnTo>
                <a:close/>
              </a:path>
              <a:path w="1179829" h="826770">
                <a:moveTo>
                  <a:pt x="1179474" y="601980"/>
                </a:moveTo>
                <a:lnTo>
                  <a:pt x="1174864" y="556348"/>
                </a:lnTo>
                <a:lnTo>
                  <a:pt x="1161618" y="513791"/>
                </a:lnTo>
                <a:lnTo>
                  <a:pt x="1140675" y="475259"/>
                </a:lnTo>
                <a:lnTo>
                  <a:pt x="1114628" y="443699"/>
                </a:lnTo>
                <a:lnTo>
                  <a:pt x="1114628" y="602005"/>
                </a:lnTo>
                <a:lnTo>
                  <a:pt x="1108824" y="644994"/>
                </a:lnTo>
                <a:lnTo>
                  <a:pt x="1092466" y="683666"/>
                </a:lnTo>
                <a:lnTo>
                  <a:pt x="1067104" y="716470"/>
                </a:lnTo>
                <a:lnTo>
                  <a:pt x="1034288" y="741832"/>
                </a:lnTo>
                <a:lnTo>
                  <a:pt x="995603" y="758177"/>
                </a:lnTo>
                <a:lnTo>
                  <a:pt x="952576" y="763981"/>
                </a:lnTo>
                <a:lnTo>
                  <a:pt x="909561" y="758177"/>
                </a:lnTo>
                <a:lnTo>
                  <a:pt x="870877" y="741832"/>
                </a:lnTo>
                <a:lnTo>
                  <a:pt x="838085" y="716470"/>
                </a:lnTo>
                <a:lnTo>
                  <a:pt x="812736" y="683666"/>
                </a:lnTo>
                <a:lnTo>
                  <a:pt x="796378" y="644994"/>
                </a:lnTo>
                <a:lnTo>
                  <a:pt x="790587" y="601980"/>
                </a:lnTo>
                <a:lnTo>
                  <a:pt x="794486" y="566648"/>
                </a:lnTo>
                <a:lnTo>
                  <a:pt x="805624" y="534022"/>
                </a:lnTo>
                <a:lnTo>
                  <a:pt x="823125" y="504939"/>
                </a:lnTo>
                <a:lnTo>
                  <a:pt x="846150" y="480212"/>
                </a:lnTo>
                <a:lnTo>
                  <a:pt x="937310" y="631583"/>
                </a:lnTo>
                <a:lnTo>
                  <a:pt x="992835" y="598144"/>
                </a:lnTo>
                <a:lnTo>
                  <a:pt x="921766" y="480212"/>
                </a:lnTo>
                <a:lnTo>
                  <a:pt x="902373" y="448030"/>
                </a:lnTo>
                <a:lnTo>
                  <a:pt x="914425" y="444576"/>
                </a:lnTo>
                <a:lnTo>
                  <a:pt x="926833" y="442036"/>
                </a:lnTo>
                <a:lnTo>
                  <a:pt x="939558" y="440474"/>
                </a:lnTo>
                <a:lnTo>
                  <a:pt x="952576" y="439940"/>
                </a:lnTo>
                <a:lnTo>
                  <a:pt x="995603" y="445744"/>
                </a:lnTo>
                <a:lnTo>
                  <a:pt x="1034288" y="462102"/>
                </a:lnTo>
                <a:lnTo>
                  <a:pt x="1067104" y="487451"/>
                </a:lnTo>
                <a:lnTo>
                  <a:pt x="1092466" y="520268"/>
                </a:lnTo>
                <a:lnTo>
                  <a:pt x="1108824" y="558952"/>
                </a:lnTo>
                <a:lnTo>
                  <a:pt x="1114628" y="602005"/>
                </a:lnTo>
                <a:lnTo>
                  <a:pt x="1114628" y="443699"/>
                </a:lnTo>
                <a:lnTo>
                  <a:pt x="1112951" y="441667"/>
                </a:lnTo>
                <a:lnTo>
                  <a:pt x="1110856" y="439940"/>
                </a:lnTo>
                <a:lnTo>
                  <a:pt x="1079360" y="413931"/>
                </a:lnTo>
                <a:lnTo>
                  <a:pt x="1040815" y="392988"/>
                </a:lnTo>
                <a:lnTo>
                  <a:pt x="1036066" y="391515"/>
                </a:lnTo>
                <a:lnTo>
                  <a:pt x="998245" y="379755"/>
                </a:lnTo>
                <a:lnTo>
                  <a:pt x="952576" y="375132"/>
                </a:lnTo>
                <a:lnTo>
                  <a:pt x="930490" y="376224"/>
                </a:lnTo>
                <a:lnTo>
                  <a:pt x="909027" y="379399"/>
                </a:lnTo>
                <a:lnTo>
                  <a:pt x="888276" y="384543"/>
                </a:lnTo>
                <a:lnTo>
                  <a:pt x="868337" y="391515"/>
                </a:lnTo>
                <a:lnTo>
                  <a:pt x="822756" y="315963"/>
                </a:lnTo>
                <a:lnTo>
                  <a:pt x="815492" y="281368"/>
                </a:lnTo>
                <a:lnTo>
                  <a:pt x="815301" y="280454"/>
                </a:lnTo>
                <a:lnTo>
                  <a:pt x="893572" y="279412"/>
                </a:lnTo>
                <a:lnTo>
                  <a:pt x="912545" y="256108"/>
                </a:lnTo>
                <a:lnTo>
                  <a:pt x="917625" y="242938"/>
                </a:lnTo>
                <a:lnTo>
                  <a:pt x="907757" y="234937"/>
                </a:lnTo>
                <a:lnTo>
                  <a:pt x="881837" y="227215"/>
                </a:lnTo>
                <a:lnTo>
                  <a:pt x="725944" y="225475"/>
                </a:lnTo>
                <a:lnTo>
                  <a:pt x="695845" y="140982"/>
                </a:lnTo>
                <a:lnTo>
                  <a:pt x="672566" y="75666"/>
                </a:lnTo>
                <a:lnTo>
                  <a:pt x="669391" y="66065"/>
                </a:lnTo>
                <a:lnTo>
                  <a:pt x="663587" y="57632"/>
                </a:lnTo>
                <a:lnTo>
                  <a:pt x="626529" y="32423"/>
                </a:lnTo>
                <a:lnTo>
                  <a:pt x="560578" y="0"/>
                </a:lnTo>
                <a:lnTo>
                  <a:pt x="531279" y="241"/>
                </a:lnTo>
                <a:lnTo>
                  <a:pt x="508419" y="17221"/>
                </a:lnTo>
                <a:lnTo>
                  <a:pt x="471297" y="51079"/>
                </a:lnTo>
                <a:lnTo>
                  <a:pt x="426313" y="94767"/>
                </a:lnTo>
                <a:lnTo>
                  <a:pt x="379869" y="141224"/>
                </a:lnTo>
                <a:lnTo>
                  <a:pt x="583272" y="141224"/>
                </a:lnTo>
                <a:lnTo>
                  <a:pt x="583272" y="140982"/>
                </a:lnTo>
                <a:lnTo>
                  <a:pt x="599490" y="153136"/>
                </a:lnTo>
                <a:lnTo>
                  <a:pt x="665302" y="256133"/>
                </a:lnTo>
                <a:lnTo>
                  <a:pt x="668032" y="264922"/>
                </a:lnTo>
                <a:lnTo>
                  <a:pt x="673023" y="272478"/>
                </a:lnTo>
                <a:lnTo>
                  <a:pt x="679919" y="278345"/>
                </a:lnTo>
                <a:lnTo>
                  <a:pt x="688352" y="282117"/>
                </a:lnTo>
                <a:lnTo>
                  <a:pt x="749261" y="281368"/>
                </a:lnTo>
                <a:lnTo>
                  <a:pt x="761568" y="340055"/>
                </a:lnTo>
                <a:lnTo>
                  <a:pt x="812253" y="424116"/>
                </a:lnTo>
                <a:lnTo>
                  <a:pt x="776541" y="459320"/>
                </a:lnTo>
                <a:lnTo>
                  <a:pt x="749261" y="501611"/>
                </a:lnTo>
                <a:lnTo>
                  <a:pt x="731850" y="549643"/>
                </a:lnTo>
                <a:lnTo>
                  <a:pt x="725728" y="602005"/>
                </a:lnTo>
                <a:lnTo>
                  <a:pt x="730351" y="647661"/>
                </a:lnTo>
                <a:lnTo>
                  <a:pt x="743597" y="690206"/>
                </a:lnTo>
                <a:lnTo>
                  <a:pt x="764540" y="728738"/>
                </a:lnTo>
                <a:lnTo>
                  <a:pt x="792264" y="762330"/>
                </a:lnTo>
                <a:lnTo>
                  <a:pt x="825842" y="790041"/>
                </a:lnTo>
                <a:lnTo>
                  <a:pt x="864374" y="810983"/>
                </a:lnTo>
                <a:lnTo>
                  <a:pt x="905814" y="823874"/>
                </a:lnTo>
                <a:lnTo>
                  <a:pt x="999363" y="823874"/>
                </a:lnTo>
                <a:lnTo>
                  <a:pt x="1040828" y="810983"/>
                </a:lnTo>
                <a:lnTo>
                  <a:pt x="1079360" y="790041"/>
                </a:lnTo>
                <a:lnTo>
                  <a:pt x="1110945" y="763981"/>
                </a:lnTo>
                <a:lnTo>
                  <a:pt x="1140688" y="728726"/>
                </a:lnTo>
                <a:lnTo>
                  <a:pt x="1161630" y="690206"/>
                </a:lnTo>
                <a:lnTo>
                  <a:pt x="1174864" y="647661"/>
                </a:lnTo>
                <a:lnTo>
                  <a:pt x="1179474" y="6019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pic>
        <p:nvPicPr>
          <p:cNvPr id="32" name="bg object 3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60765" y="6266144"/>
            <a:ext cx="105303" cy="105182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23287" y="6287439"/>
            <a:ext cx="167677" cy="167519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2362822" y="6357619"/>
            <a:ext cx="715500" cy="500791"/>
          </a:xfrm>
          <a:custGeom>
            <a:avLst/>
            <a:gdLst/>
            <a:ahLst/>
            <a:cxnLst/>
            <a:rect l="l" t="t" r="r" b="b"/>
            <a:pathLst>
              <a:path w="1179829" h="826770">
                <a:moveTo>
                  <a:pt x="453707" y="599325"/>
                </a:moveTo>
                <a:lnTo>
                  <a:pt x="449084" y="553669"/>
                </a:lnTo>
                <a:lnTo>
                  <a:pt x="435851" y="511098"/>
                </a:lnTo>
                <a:lnTo>
                  <a:pt x="414896" y="472579"/>
                </a:lnTo>
                <a:lnTo>
                  <a:pt x="388886" y="441071"/>
                </a:lnTo>
                <a:lnTo>
                  <a:pt x="388886" y="599325"/>
                </a:lnTo>
                <a:lnTo>
                  <a:pt x="383082" y="642340"/>
                </a:lnTo>
                <a:lnTo>
                  <a:pt x="366725" y="681024"/>
                </a:lnTo>
                <a:lnTo>
                  <a:pt x="341376" y="713828"/>
                </a:lnTo>
                <a:lnTo>
                  <a:pt x="308584" y="739178"/>
                </a:lnTo>
                <a:lnTo>
                  <a:pt x="269900" y="755535"/>
                </a:lnTo>
                <a:lnTo>
                  <a:pt x="226910" y="761326"/>
                </a:lnTo>
                <a:lnTo>
                  <a:pt x="183883" y="755535"/>
                </a:lnTo>
                <a:lnTo>
                  <a:pt x="145186" y="739178"/>
                </a:lnTo>
                <a:lnTo>
                  <a:pt x="112369" y="713828"/>
                </a:lnTo>
                <a:lnTo>
                  <a:pt x="87007" y="681024"/>
                </a:lnTo>
                <a:lnTo>
                  <a:pt x="70650" y="642340"/>
                </a:lnTo>
                <a:lnTo>
                  <a:pt x="64858" y="599325"/>
                </a:lnTo>
                <a:lnTo>
                  <a:pt x="70650" y="556310"/>
                </a:lnTo>
                <a:lnTo>
                  <a:pt x="87007" y="517613"/>
                </a:lnTo>
                <a:lnTo>
                  <a:pt x="112369" y="484809"/>
                </a:lnTo>
                <a:lnTo>
                  <a:pt x="145186" y="459460"/>
                </a:lnTo>
                <a:lnTo>
                  <a:pt x="183883" y="443103"/>
                </a:lnTo>
                <a:lnTo>
                  <a:pt x="226910" y="437311"/>
                </a:lnTo>
                <a:lnTo>
                  <a:pt x="269900" y="443103"/>
                </a:lnTo>
                <a:lnTo>
                  <a:pt x="308584" y="459460"/>
                </a:lnTo>
                <a:lnTo>
                  <a:pt x="341376" y="484809"/>
                </a:lnTo>
                <a:lnTo>
                  <a:pt x="366725" y="517613"/>
                </a:lnTo>
                <a:lnTo>
                  <a:pt x="383082" y="556310"/>
                </a:lnTo>
                <a:lnTo>
                  <a:pt x="388886" y="599325"/>
                </a:lnTo>
                <a:lnTo>
                  <a:pt x="388886" y="441071"/>
                </a:lnTo>
                <a:lnTo>
                  <a:pt x="387172" y="438988"/>
                </a:lnTo>
                <a:lnTo>
                  <a:pt x="385140" y="437311"/>
                </a:lnTo>
                <a:lnTo>
                  <a:pt x="353593" y="411264"/>
                </a:lnTo>
                <a:lnTo>
                  <a:pt x="315074" y="390334"/>
                </a:lnTo>
                <a:lnTo>
                  <a:pt x="272542" y="377101"/>
                </a:lnTo>
                <a:lnTo>
                  <a:pt x="226910" y="372478"/>
                </a:lnTo>
                <a:lnTo>
                  <a:pt x="181229" y="377101"/>
                </a:lnTo>
                <a:lnTo>
                  <a:pt x="138671" y="390334"/>
                </a:lnTo>
                <a:lnTo>
                  <a:pt x="100126" y="411264"/>
                </a:lnTo>
                <a:lnTo>
                  <a:pt x="66535" y="438988"/>
                </a:lnTo>
                <a:lnTo>
                  <a:pt x="38811" y="472579"/>
                </a:lnTo>
                <a:lnTo>
                  <a:pt x="17856" y="511098"/>
                </a:lnTo>
                <a:lnTo>
                  <a:pt x="4622" y="553669"/>
                </a:lnTo>
                <a:lnTo>
                  <a:pt x="0" y="599325"/>
                </a:lnTo>
                <a:lnTo>
                  <a:pt x="4622" y="645007"/>
                </a:lnTo>
                <a:lnTo>
                  <a:pt x="17856" y="687565"/>
                </a:lnTo>
                <a:lnTo>
                  <a:pt x="38811" y="726084"/>
                </a:lnTo>
                <a:lnTo>
                  <a:pt x="66535" y="759663"/>
                </a:lnTo>
                <a:lnTo>
                  <a:pt x="100126" y="787387"/>
                </a:lnTo>
                <a:lnTo>
                  <a:pt x="138671" y="808316"/>
                </a:lnTo>
                <a:lnTo>
                  <a:pt x="181229" y="821550"/>
                </a:lnTo>
                <a:lnTo>
                  <a:pt x="226910" y="826147"/>
                </a:lnTo>
                <a:lnTo>
                  <a:pt x="272554" y="821550"/>
                </a:lnTo>
                <a:lnTo>
                  <a:pt x="315087" y="808316"/>
                </a:lnTo>
                <a:lnTo>
                  <a:pt x="353618" y="787387"/>
                </a:lnTo>
                <a:lnTo>
                  <a:pt x="385178" y="761326"/>
                </a:lnTo>
                <a:lnTo>
                  <a:pt x="387197" y="759663"/>
                </a:lnTo>
                <a:lnTo>
                  <a:pt x="414909" y="726084"/>
                </a:lnTo>
                <a:lnTo>
                  <a:pt x="435851" y="687565"/>
                </a:lnTo>
                <a:lnTo>
                  <a:pt x="449084" y="645007"/>
                </a:lnTo>
                <a:lnTo>
                  <a:pt x="453707" y="599325"/>
                </a:lnTo>
                <a:close/>
              </a:path>
              <a:path w="1179829" h="826770">
                <a:moveTo>
                  <a:pt x="624255" y="539356"/>
                </a:moveTo>
                <a:lnTo>
                  <a:pt x="622858" y="532701"/>
                </a:lnTo>
                <a:lnTo>
                  <a:pt x="620064" y="526427"/>
                </a:lnTo>
                <a:lnTo>
                  <a:pt x="459143" y="275018"/>
                </a:lnTo>
                <a:lnTo>
                  <a:pt x="567347" y="181089"/>
                </a:lnTo>
                <a:lnTo>
                  <a:pt x="341147" y="181089"/>
                </a:lnTo>
                <a:lnTo>
                  <a:pt x="341147" y="180733"/>
                </a:lnTo>
                <a:lnTo>
                  <a:pt x="296392" y="227037"/>
                </a:lnTo>
                <a:lnTo>
                  <a:pt x="293243" y="234835"/>
                </a:lnTo>
                <a:lnTo>
                  <a:pt x="292239" y="243039"/>
                </a:lnTo>
                <a:lnTo>
                  <a:pt x="293344" y="251244"/>
                </a:lnTo>
                <a:lnTo>
                  <a:pt x="296557" y="259016"/>
                </a:lnTo>
                <a:lnTo>
                  <a:pt x="309562" y="274904"/>
                </a:lnTo>
                <a:lnTo>
                  <a:pt x="332689" y="300228"/>
                </a:lnTo>
                <a:lnTo>
                  <a:pt x="364578" y="334035"/>
                </a:lnTo>
                <a:lnTo>
                  <a:pt x="524268" y="546150"/>
                </a:lnTo>
                <a:lnTo>
                  <a:pt x="480263" y="742975"/>
                </a:lnTo>
                <a:lnTo>
                  <a:pt x="557911" y="747280"/>
                </a:lnTo>
                <a:lnTo>
                  <a:pt x="622693" y="552856"/>
                </a:lnTo>
                <a:lnTo>
                  <a:pt x="624205" y="546138"/>
                </a:lnTo>
                <a:lnTo>
                  <a:pt x="624255" y="539356"/>
                </a:lnTo>
                <a:close/>
              </a:path>
              <a:path w="1179829" h="826770">
                <a:moveTo>
                  <a:pt x="1179474" y="601980"/>
                </a:moveTo>
                <a:lnTo>
                  <a:pt x="1174864" y="556348"/>
                </a:lnTo>
                <a:lnTo>
                  <a:pt x="1161618" y="513791"/>
                </a:lnTo>
                <a:lnTo>
                  <a:pt x="1140675" y="475259"/>
                </a:lnTo>
                <a:lnTo>
                  <a:pt x="1114628" y="443699"/>
                </a:lnTo>
                <a:lnTo>
                  <a:pt x="1114628" y="602005"/>
                </a:lnTo>
                <a:lnTo>
                  <a:pt x="1108824" y="644994"/>
                </a:lnTo>
                <a:lnTo>
                  <a:pt x="1092466" y="683666"/>
                </a:lnTo>
                <a:lnTo>
                  <a:pt x="1067104" y="716470"/>
                </a:lnTo>
                <a:lnTo>
                  <a:pt x="1034288" y="741832"/>
                </a:lnTo>
                <a:lnTo>
                  <a:pt x="995591" y="758177"/>
                </a:lnTo>
                <a:lnTo>
                  <a:pt x="952576" y="763981"/>
                </a:lnTo>
                <a:lnTo>
                  <a:pt x="909561" y="758177"/>
                </a:lnTo>
                <a:lnTo>
                  <a:pt x="870877" y="741832"/>
                </a:lnTo>
                <a:lnTo>
                  <a:pt x="838085" y="716470"/>
                </a:lnTo>
                <a:lnTo>
                  <a:pt x="812736" y="683666"/>
                </a:lnTo>
                <a:lnTo>
                  <a:pt x="796378" y="644994"/>
                </a:lnTo>
                <a:lnTo>
                  <a:pt x="790587" y="601980"/>
                </a:lnTo>
                <a:lnTo>
                  <a:pt x="794486" y="566648"/>
                </a:lnTo>
                <a:lnTo>
                  <a:pt x="805624" y="534022"/>
                </a:lnTo>
                <a:lnTo>
                  <a:pt x="823125" y="504939"/>
                </a:lnTo>
                <a:lnTo>
                  <a:pt x="846137" y="480212"/>
                </a:lnTo>
                <a:lnTo>
                  <a:pt x="937310" y="631583"/>
                </a:lnTo>
                <a:lnTo>
                  <a:pt x="992835" y="598144"/>
                </a:lnTo>
                <a:lnTo>
                  <a:pt x="921766" y="480212"/>
                </a:lnTo>
                <a:lnTo>
                  <a:pt x="902373" y="448030"/>
                </a:lnTo>
                <a:lnTo>
                  <a:pt x="914425" y="444576"/>
                </a:lnTo>
                <a:lnTo>
                  <a:pt x="926833" y="442036"/>
                </a:lnTo>
                <a:lnTo>
                  <a:pt x="939558" y="440474"/>
                </a:lnTo>
                <a:lnTo>
                  <a:pt x="952576" y="439940"/>
                </a:lnTo>
                <a:lnTo>
                  <a:pt x="995591" y="445744"/>
                </a:lnTo>
                <a:lnTo>
                  <a:pt x="1034288" y="462102"/>
                </a:lnTo>
                <a:lnTo>
                  <a:pt x="1067104" y="487451"/>
                </a:lnTo>
                <a:lnTo>
                  <a:pt x="1092466" y="520268"/>
                </a:lnTo>
                <a:lnTo>
                  <a:pt x="1108824" y="558952"/>
                </a:lnTo>
                <a:lnTo>
                  <a:pt x="1114628" y="602005"/>
                </a:lnTo>
                <a:lnTo>
                  <a:pt x="1114628" y="443699"/>
                </a:lnTo>
                <a:lnTo>
                  <a:pt x="1112951" y="441667"/>
                </a:lnTo>
                <a:lnTo>
                  <a:pt x="1110856" y="439940"/>
                </a:lnTo>
                <a:lnTo>
                  <a:pt x="1079347" y="413931"/>
                </a:lnTo>
                <a:lnTo>
                  <a:pt x="1040815" y="392988"/>
                </a:lnTo>
                <a:lnTo>
                  <a:pt x="1036066" y="391515"/>
                </a:lnTo>
                <a:lnTo>
                  <a:pt x="998245" y="379755"/>
                </a:lnTo>
                <a:lnTo>
                  <a:pt x="952576" y="375132"/>
                </a:lnTo>
                <a:lnTo>
                  <a:pt x="930490" y="376224"/>
                </a:lnTo>
                <a:lnTo>
                  <a:pt x="909027" y="379399"/>
                </a:lnTo>
                <a:lnTo>
                  <a:pt x="888276" y="384543"/>
                </a:lnTo>
                <a:lnTo>
                  <a:pt x="868324" y="391515"/>
                </a:lnTo>
                <a:lnTo>
                  <a:pt x="822756" y="315963"/>
                </a:lnTo>
                <a:lnTo>
                  <a:pt x="815492" y="281368"/>
                </a:lnTo>
                <a:lnTo>
                  <a:pt x="815301" y="280454"/>
                </a:lnTo>
                <a:lnTo>
                  <a:pt x="893572" y="279412"/>
                </a:lnTo>
                <a:lnTo>
                  <a:pt x="912545" y="256108"/>
                </a:lnTo>
                <a:lnTo>
                  <a:pt x="917625" y="242938"/>
                </a:lnTo>
                <a:lnTo>
                  <a:pt x="907757" y="234937"/>
                </a:lnTo>
                <a:lnTo>
                  <a:pt x="881837" y="227215"/>
                </a:lnTo>
                <a:lnTo>
                  <a:pt x="725944" y="225475"/>
                </a:lnTo>
                <a:lnTo>
                  <a:pt x="695833" y="140982"/>
                </a:lnTo>
                <a:lnTo>
                  <a:pt x="672566" y="75666"/>
                </a:lnTo>
                <a:lnTo>
                  <a:pt x="669391" y="66065"/>
                </a:lnTo>
                <a:lnTo>
                  <a:pt x="663587" y="57632"/>
                </a:lnTo>
                <a:lnTo>
                  <a:pt x="626516" y="32423"/>
                </a:lnTo>
                <a:lnTo>
                  <a:pt x="560578" y="0"/>
                </a:lnTo>
                <a:lnTo>
                  <a:pt x="531279" y="241"/>
                </a:lnTo>
                <a:lnTo>
                  <a:pt x="508419" y="17221"/>
                </a:lnTo>
                <a:lnTo>
                  <a:pt x="471297" y="51079"/>
                </a:lnTo>
                <a:lnTo>
                  <a:pt x="426313" y="94767"/>
                </a:lnTo>
                <a:lnTo>
                  <a:pt x="379869" y="141224"/>
                </a:lnTo>
                <a:lnTo>
                  <a:pt x="583272" y="141224"/>
                </a:lnTo>
                <a:lnTo>
                  <a:pt x="583272" y="140982"/>
                </a:lnTo>
                <a:lnTo>
                  <a:pt x="599490" y="153136"/>
                </a:lnTo>
                <a:lnTo>
                  <a:pt x="665302" y="256133"/>
                </a:lnTo>
                <a:lnTo>
                  <a:pt x="668032" y="264922"/>
                </a:lnTo>
                <a:lnTo>
                  <a:pt x="673023" y="272478"/>
                </a:lnTo>
                <a:lnTo>
                  <a:pt x="679919" y="278345"/>
                </a:lnTo>
                <a:lnTo>
                  <a:pt x="688352" y="282117"/>
                </a:lnTo>
                <a:lnTo>
                  <a:pt x="749249" y="281368"/>
                </a:lnTo>
                <a:lnTo>
                  <a:pt x="761568" y="340055"/>
                </a:lnTo>
                <a:lnTo>
                  <a:pt x="812241" y="424116"/>
                </a:lnTo>
                <a:lnTo>
                  <a:pt x="776541" y="459320"/>
                </a:lnTo>
                <a:lnTo>
                  <a:pt x="749261" y="501611"/>
                </a:lnTo>
                <a:lnTo>
                  <a:pt x="731850" y="549643"/>
                </a:lnTo>
                <a:lnTo>
                  <a:pt x="725728" y="602005"/>
                </a:lnTo>
                <a:lnTo>
                  <a:pt x="730351" y="647661"/>
                </a:lnTo>
                <a:lnTo>
                  <a:pt x="743585" y="690206"/>
                </a:lnTo>
                <a:lnTo>
                  <a:pt x="764527" y="728738"/>
                </a:lnTo>
                <a:lnTo>
                  <a:pt x="792251" y="762330"/>
                </a:lnTo>
                <a:lnTo>
                  <a:pt x="825842" y="790041"/>
                </a:lnTo>
                <a:lnTo>
                  <a:pt x="864374" y="810983"/>
                </a:lnTo>
                <a:lnTo>
                  <a:pt x="905814" y="823874"/>
                </a:lnTo>
                <a:lnTo>
                  <a:pt x="999350" y="823874"/>
                </a:lnTo>
                <a:lnTo>
                  <a:pt x="1040828" y="810983"/>
                </a:lnTo>
                <a:lnTo>
                  <a:pt x="1079360" y="790041"/>
                </a:lnTo>
                <a:lnTo>
                  <a:pt x="1110932" y="763981"/>
                </a:lnTo>
                <a:lnTo>
                  <a:pt x="1112951" y="762317"/>
                </a:lnTo>
                <a:lnTo>
                  <a:pt x="1140675" y="728726"/>
                </a:lnTo>
                <a:lnTo>
                  <a:pt x="1161618" y="690206"/>
                </a:lnTo>
                <a:lnTo>
                  <a:pt x="1174864" y="647661"/>
                </a:lnTo>
                <a:lnTo>
                  <a:pt x="1179474" y="6019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pic>
        <p:nvPicPr>
          <p:cNvPr id="35" name="bg object 3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23444" y="6266144"/>
            <a:ext cx="105303" cy="105182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85966" y="6287439"/>
            <a:ext cx="167677" cy="167519"/>
          </a:xfrm>
          <a:prstGeom prst="rect">
            <a:avLst/>
          </a:prstGeom>
        </p:spPr>
      </p:pic>
      <p:sp>
        <p:nvSpPr>
          <p:cNvPr id="37" name="bg object 37"/>
          <p:cNvSpPr/>
          <p:nvPr/>
        </p:nvSpPr>
        <p:spPr>
          <a:xfrm>
            <a:off x="10247446" y="1270881"/>
            <a:ext cx="904965" cy="225010"/>
          </a:xfrm>
          <a:custGeom>
            <a:avLst/>
            <a:gdLst/>
            <a:ahLst/>
            <a:cxnLst/>
            <a:rect l="l" t="t" r="r" b="b"/>
            <a:pathLst>
              <a:path w="1492250" h="371475">
                <a:moveTo>
                  <a:pt x="152595" y="0"/>
                </a:moveTo>
                <a:lnTo>
                  <a:pt x="0" y="0"/>
                </a:lnTo>
                <a:lnTo>
                  <a:pt x="0" y="371177"/>
                </a:lnTo>
                <a:lnTo>
                  <a:pt x="67360" y="371177"/>
                </a:lnTo>
                <a:lnTo>
                  <a:pt x="67360" y="202089"/>
                </a:lnTo>
                <a:lnTo>
                  <a:pt x="137013" y="202089"/>
                </a:lnTo>
                <a:lnTo>
                  <a:pt x="137013" y="154887"/>
                </a:lnTo>
                <a:lnTo>
                  <a:pt x="67360" y="154887"/>
                </a:lnTo>
                <a:lnTo>
                  <a:pt x="67360" y="46738"/>
                </a:lnTo>
                <a:lnTo>
                  <a:pt x="152595" y="46738"/>
                </a:lnTo>
                <a:lnTo>
                  <a:pt x="152595" y="0"/>
                </a:lnTo>
                <a:close/>
              </a:path>
              <a:path w="1492250" h="371475">
                <a:moveTo>
                  <a:pt x="282692" y="0"/>
                </a:moveTo>
                <a:lnTo>
                  <a:pt x="193328" y="0"/>
                </a:lnTo>
                <a:lnTo>
                  <a:pt x="193328" y="371177"/>
                </a:lnTo>
                <a:lnTo>
                  <a:pt x="260688" y="371177"/>
                </a:lnTo>
                <a:lnTo>
                  <a:pt x="260688" y="201171"/>
                </a:lnTo>
                <a:lnTo>
                  <a:pt x="356890" y="201171"/>
                </a:lnTo>
                <a:lnTo>
                  <a:pt x="353255" y="188336"/>
                </a:lnTo>
                <a:lnTo>
                  <a:pt x="375110" y="174562"/>
                </a:lnTo>
                <a:lnTo>
                  <a:pt x="386208" y="159008"/>
                </a:lnTo>
                <a:lnTo>
                  <a:pt x="260688" y="159008"/>
                </a:lnTo>
                <a:lnTo>
                  <a:pt x="260688" y="46283"/>
                </a:lnTo>
                <a:lnTo>
                  <a:pt x="387362" y="46283"/>
                </a:lnTo>
                <a:lnTo>
                  <a:pt x="368723" y="21252"/>
                </a:lnTo>
                <a:lnTo>
                  <a:pt x="332193" y="4890"/>
                </a:lnTo>
                <a:lnTo>
                  <a:pt x="282692" y="0"/>
                </a:lnTo>
                <a:close/>
              </a:path>
              <a:path w="1492250" h="371475">
                <a:moveTo>
                  <a:pt x="356890" y="201171"/>
                </a:moveTo>
                <a:lnTo>
                  <a:pt x="292771" y="201171"/>
                </a:lnTo>
                <a:lnTo>
                  <a:pt x="337218" y="371177"/>
                </a:lnTo>
                <a:lnTo>
                  <a:pt x="405041" y="371177"/>
                </a:lnTo>
                <a:lnTo>
                  <a:pt x="356890" y="201171"/>
                </a:lnTo>
                <a:close/>
              </a:path>
              <a:path w="1492250" h="371475">
                <a:moveTo>
                  <a:pt x="387362" y="46283"/>
                </a:moveTo>
                <a:lnTo>
                  <a:pt x="285895" y="46283"/>
                </a:lnTo>
                <a:lnTo>
                  <a:pt x="310061" y="49734"/>
                </a:lnTo>
                <a:lnTo>
                  <a:pt x="325248" y="60145"/>
                </a:lnTo>
                <a:lnTo>
                  <a:pt x="333133" y="77602"/>
                </a:lnTo>
                <a:lnTo>
                  <a:pt x="335389" y="102190"/>
                </a:lnTo>
                <a:lnTo>
                  <a:pt x="332560" y="127888"/>
                </a:lnTo>
                <a:lnTo>
                  <a:pt x="323415" y="145551"/>
                </a:lnTo>
                <a:lnTo>
                  <a:pt x="306968" y="155737"/>
                </a:lnTo>
                <a:lnTo>
                  <a:pt x="282229" y="159008"/>
                </a:lnTo>
                <a:lnTo>
                  <a:pt x="386208" y="159008"/>
                </a:lnTo>
                <a:lnTo>
                  <a:pt x="389231" y="154772"/>
                </a:lnTo>
                <a:lnTo>
                  <a:pt x="396821" y="129311"/>
                </a:lnTo>
                <a:lnTo>
                  <a:pt x="399083" y="98525"/>
                </a:lnTo>
                <a:lnTo>
                  <a:pt x="391336" y="51619"/>
                </a:lnTo>
                <a:lnTo>
                  <a:pt x="387362" y="46283"/>
                </a:lnTo>
                <a:close/>
              </a:path>
              <a:path w="1492250" h="371475">
                <a:moveTo>
                  <a:pt x="605741" y="0"/>
                </a:moveTo>
                <a:lnTo>
                  <a:pt x="449943" y="0"/>
                </a:lnTo>
                <a:lnTo>
                  <a:pt x="449943" y="371177"/>
                </a:lnTo>
                <a:lnTo>
                  <a:pt x="606660" y="371177"/>
                </a:lnTo>
                <a:lnTo>
                  <a:pt x="606660" y="324894"/>
                </a:lnTo>
                <a:lnTo>
                  <a:pt x="517304" y="324894"/>
                </a:lnTo>
                <a:lnTo>
                  <a:pt x="517304" y="201626"/>
                </a:lnTo>
                <a:lnTo>
                  <a:pt x="586956" y="201626"/>
                </a:lnTo>
                <a:lnTo>
                  <a:pt x="586956" y="154432"/>
                </a:lnTo>
                <a:lnTo>
                  <a:pt x="517304" y="154432"/>
                </a:lnTo>
                <a:lnTo>
                  <a:pt x="517304" y="47657"/>
                </a:lnTo>
                <a:lnTo>
                  <a:pt x="605741" y="47657"/>
                </a:lnTo>
                <a:lnTo>
                  <a:pt x="605741" y="0"/>
                </a:lnTo>
                <a:close/>
              </a:path>
              <a:path w="1492250" h="371475">
                <a:moveTo>
                  <a:pt x="724744" y="0"/>
                </a:moveTo>
                <a:lnTo>
                  <a:pt x="654636" y="0"/>
                </a:lnTo>
                <a:lnTo>
                  <a:pt x="648223" y="371177"/>
                </a:lnTo>
                <a:lnTo>
                  <a:pt x="699083" y="371177"/>
                </a:lnTo>
                <a:lnTo>
                  <a:pt x="704123" y="112270"/>
                </a:lnTo>
                <a:lnTo>
                  <a:pt x="747758" y="112270"/>
                </a:lnTo>
                <a:lnTo>
                  <a:pt x="724744" y="0"/>
                </a:lnTo>
                <a:close/>
              </a:path>
              <a:path w="1492250" h="371475">
                <a:moveTo>
                  <a:pt x="747758" y="112270"/>
                </a:moveTo>
                <a:lnTo>
                  <a:pt x="704123" y="112270"/>
                </a:lnTo>
                <a:lnTo>
                  <a:pt x="757738" y="371177"/>
                </a:lnTo>
                <a:lnTo>
                  <a:pt x="798518" y="371177"/>
                </a:lnTo>
                <a:lnTo>
                  <a:pt x="821828" y="257078"/>
                </a:lnTo>
                <a:lnTo>
                  <a:pt x="777441" y="257078"/>
                </a:lnTo>
                <a:lnTo>
                  <a:pt x="747758" y="112270"/>
                </a:lnTo>
                <a:close/>
              </a:path>
              <a:path w="1492250" h="371475">
                <a:moveTo>
                  <a:pt x="902349" y="113188"/>
                </a:moveTo>
                <a:lnTo>
                  <a:pt x="851223" y="113188"/>
                </a:lnTo>
                <a:lnTo>
                  <a:pt x="856718" y="371177"/>
                </a:lnTo>
                <a:lnTo>
                  <a:pt x="907123" y="371177"/>
                </a:lnTo>
                <a:lnTo>
                  <a:pt x="902349" y="113188"/>
                </a:lnTo>
                <a:close/>
              </a:path>
              <a:path w="1492250" h="371475">
                <a:moveTo>
                  <a:pt x="900254" y="0"/>
                </a:moveTo>
                <a:lnTo>
                  <a:pt x="831975" y="0"/>
                </a:lnTo>
                <a:lnTo>
                  <a:pt x="777441" y="257078"/>
                </a:lnTo>
                <a:lnTo>
                  <a:pt x="821828" y="257078"/>
                </a:lnTo>
                <a:lnTo>
                  <a:pt x="851223" y="113188"/>
                </a:lnTo>
                <a:lnTo>
                  <a:pt x="902349" y="113188"/>
                </a:lnTo>
                <a:lnTo>
                  <a:pt x="900254" y="0"/>
                </a:lnTo>
                <a:close/>
              </a:path>
              <a:path w="1492250" h="371475">
                <a:moveTo>
                  <a:pt x="1070397" y="49949"/>
                </a:moveTo>
                <a:lnTo>
                  <a:pt x="1002581" y="49949"/>
                </a:lnTo>
                <a:lnTo>
                  <a:pt x="1002581" y="371177"/>
                </a:lnTo>
                <a:lnTo>
                  <a:pt x="1070397" y="371177"/>
                </a:lnTo>
                <a:lnTo>
                  <a:pt x="1070397" y="49949"/>
                </a:lnTo>
                <a:close/>
              </a:path>
              <a:path w="1492250" h="371475">
                <a:moveTo>
                  <a:pt x="1128133" y="0"/>
                </a:moveTo>
                <a:lnTo>
                  <a:pt x="943463" y="0"/>
                </a:lnTo>
                <a:lnTo>
                  <a:pt x="943463" y="49949"/>
                </a:lnTo>
                <a:lnTo>
                  <a:pt x="1128133" y="49949"/>
                </a:lnTo>
                <a:lnTo>
                  <a:pt x="1128133" y="0"/>
                </a:lnTo>
                <a:close/>
              </a:path>
              <a:path w="1492250" h="371475">
                <a:moveTo>
                  <a:pt x="1235316" y="0"/>
                </a:moveTo>
                <a:lnTo>
                  <a:pt x="1168410" y="0"/>
                </a:lnTo>
                <a:lnTo>
                  <a:pt x="1168410" y="371177"/>
                </a:lnTo>
                <a:lnTo>
                  <a:pt x="1235316" y="371177"/>
                </a:lnTo>
                <a:lnTo>
                  <a:pt x="1235316" y="0"/>
                </a:lnTo>
                <a:close/>
              </a:path>
              <a:path w="1492250" h="371475">
                <a:moveTo>
                  <a:pt x="1374478" y="0"/>
                </a:moveTo>
                <a:lnTo>
                  <a:pt x="1286950" y="0"/>
                </a:lnTo>
                <a:lnTo>
                  <a:pt x="1286950" y="371177"/>
                </a:lnTo>
                <a:lnTo>
                  <a:pt x="1377225" y="371177"/>
                </a:lnTo>
                <a:lnTo>
                  <a:pt x="1431927" y="363817"/>
                </a:lnTo>
                <a:lnTo>
                  <a:pt x="1467383" y="341506"/>
                </a:lnTo>
                <a:lnTo>
                  <a:pt x="1476301" y="323976"/>
                </a:lnTo>
                <a:lnTo>
                  <a:pt x="1354311" y="323976"/>
                </a:lnTo>
                <a:lnTo>
                  <a:pt x="1354311" y="48120"/>
                </a:lnTo>
                <a:lnTo>
                  <a:pt x="1478013" y="48120"/>
                </a:lnTo>
                <a:lnTo>
                  <a:pt x="1467213" y="28011"/>
                </a:lnTo>
                <a:lnTo>
                  <a:pt x="1430963" y="6895"/>
                </a:lnTo>
                <a:lnTo>
                  <a:pt x="1374478" y="0"/>
                </a:lnTo>
                <a:close/>
              </a:path>
              <a:path w="1492250" h="371475">
                <a:moveTo>
                  <a:pt x="1478013" y="48120"/>
                </a:moveTo>
                <a:lnTo>
                  <a:pt x="1374478" y="48120"/>
                </a:lnTo>
                <a:lnTo>
                  <a:pt x="1400890" y="51678"/>
                </a:lnTo>
                <a:lnTo>
                  <a:pt x="1415660" y="62841"/>
                </a:lnTo>
                <a:lnTo>
                  <a:pt x="1422098" y="82336"/>
                </a:lnTo>
                <a:lnTo>
                  <a:pt x="1423508" y="110896"/>
                </a:lnTo>
                <a:lnTo>
                  <a:pt x="1423508" y="252949"/>
                </a:lnTo>
                <a:lnTo>
                  <a:pt x="1422498" y="283573"/>
                </a:lnTo>
                <a:lnTo>
                  <a:pt x="1416806" y="305819"/>
                </a:lnTo>
                <a:lnTo>
                  <a:pt x="1402436" y="319386"/>
                </a:lnTo>
                <a:lnTo>
                  <a:pt x="1375396" y="323976"/>
                </a:lnTo>
                <a:lnTo>
                  <a:pt x="1476301" y="323976"/>
                </a:lnTo>
                <a:lnTo>
                  <a:pt x="1486515" y="303900"/>
                </a:lnTo>
                <a:lnTo>
                  <a:pt x="1492243" y="250657"/>
                </a:lnTo>
                <a:lnTo>
                  <a:pt x="1492243" y="115480"/>
                </a:lnTo>
                <a:lnTo>
                  <a:pt x="1486537" y="63992"/>
                </a:lnTo>
                <a:lnTo>
                  <a:pt x="1478013" y="481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38" name="bg object 38"/>
          <p:cNvSpPr/>
          <p:nvPr/>
        </p:nvSpPr>
        <p:spPr>
          <a:xfrm>
            <a:off x="10247446" y="960659"/>
            <a:ext cx="237987" cy="225010"/>
          </a:xfrm>
          <a:custGeom>
            <a:avLst/>
            <a:gdLst/>
            <a:ahLst/>
            <a:cxnLst/>
            <a:rect l="l" t="t" r="r" b="b"/>
            <a:pathLst>
              <a:path w="392430" h="371475">
                <a:moveTo>
                  <a:pt x="155806" y="0"/>
                </a:moveTo>
                <a:lnTo>
                  <a:pt x="0" y="0"/>
                </a:lnTo>
                <a:lnTo>
                  <a:pt x="0" y="371177"/>
                </a:lnTo>
                <a:lnTo>
                  <a:pt x="156716" y="371177"/>
                </a:lnTo>
                <a:lnTo>
                  <a:pt x="156716" y="324894"/>
                </a:lnTo>
                <a:lnTo>
                  <a:pt x="67360" y="324894"/>
                </a:lnTo>
                <a:lnTo>
                  <a:pt x="67360" y="201626"/>
                </a:lnTo>
                <a:lnTo>
                  <a:pt x="137013" y="201626"/>
                </a:lnTo>
                <a:lnTo>
                  <a:pt x="137013" y="154432"/>
                </a:lnTo>
                <a:lnTo>
                  <a:pt x="67360" y="154432"/>
                </a:lnTo>
                <a:lnTo>
                  <a:pt x="67360" y="47657"/>
                </a:lnTo>
                <a:lnTo>
                  <a:pt x="155806" y="47657"/>
                </a:lnTo>
                <a:lnTo>
                  <a:pt x="155806" y="0"/>
                </a:lnTo>
                <a:close/>
              </a:path>
              <a:path w="392430" h="371475">
                <a:moveTo>
                  <a:pt x="245889" y="0"/>
                </a:moveTo>
                <a:lnTo>
                  <a:pt x="198687" y="0"/>
                </a:lnTo>
                <a:lnTo>
                  <a:pt x="198687" y="371177"/>
                </a:lnTo>
                <a:lnTo>
                  <a:pt x="256431" y="371177"/>
                </a:lnTo>
                <a:lnTo>
                  <a:pt x="256431" y="149384"/>
                </a:lnTo>
                <a:lnTo>
                  <a:pt x="309589" y="149384"/>
                </a:lnTo>
                <a:lnTo>
                  <a:pt x="245889" y="0"/>
                </a:lnTo>
                <a:close/>
              </a:path>
              <a:path w="392430" h="371475">
                <a:moveTo>
                  <a:pt x="309589" y="149384"/>
                </a:moveTo>
                <a:lnTo>
                  <a:pt x="256431" y="149384"/>
                </a:lnTo>
                <a:lnTo>
                  <a:pt x="347161" y="371177"/>
                </a:lnTo>
                <a:lnTo>
                  <a:pt x="392071" y="371177"/>
                </a:lnTo>
                <a:lnTo>
                  <a:pt x="392071" y="211705"/>
                </a:lnTo>
                <a:lnTo>
                  <a:pt x="336163" y="211705"/>
                </a:lnTo>
                <a:lnTo>
                  <a:pt x="309589" y="149384"/>
                </a:lnTo>
                <a:close/>
              </a:path>
              <a:path w="392430" h="371475">
                <a:moveTo>
                  <a:pt x="392071" y="0"/>
                </a:moveTo>
                <a:lnTo>
                  <a:pt x="336163" y="0"/>
                </a:lnTo>
                <a:lnTo>
                  <a:pt x="336163" y="211705"/>
                </a:lnTo>
                <a:lnTo>
                  <a:pt x="392071" y="211705"/>
                </a:lnTo>
                <a:lnTo>
                  <a:pt x="3920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39" name="bg object 39"/>
          <p:cNvSpPr/>
          <p:nvPr/>
        </p:nvSpPr>
        <p:spPr>
          <a:xfrm>
            <a:off x="10243830" y="647947"/>
            <a:ext cx="1280430" cy="597334"/>
          </a:xfrm>
          <a:custGeom>
            <a:avLst/>
            <a:gdLst/>
            <a:ahLst/>
            <a:cxnLst/>
            <a:rect l="l" t="t" r="r" b="b"/>
            <a:pathLst>
              <a:path w="2111375" h="986155">
                <a:moveTo>
                  <a:pt x="210337" y="186956"/>
                </a:moveTo>
                <a:lnTo>
                  <a:pt x="109524" y="186956"/>
                </a:lnTo>
                <a:lnTo>
                  <a:pt x="109524" y="229577"/>
                </a:lnTo>
                <a:lnTo>
                  <a:pt x="149390" y="229577"/>
                </a:lnTo>
                <a:lnTo>
                  <a:pt x="149390" y="264401"/>
                </a:lnTo>
                <a:lnTo>
                  <a:pt x="147586" y="291719"/>
                </a:lnTo>
                <a:lnTo>
                  <a:pt x="141198" y="312521"/>
                </a:lnTo>
                <a:lnTo>
                  <a:pt x="128701" y="325742"/>
                </a:lnTo>
                <a:lnTo>
                  <a:pt x="108610" y="330390"/>
                </a:lnTo>
                <a:lnTo>
                  <a:pt x="88379" y="325996"/>
                </a:lnTo>
                <a:lnTo>
                  <a:pt x="76073" y="313436"/>
                </a:lnTo>
                <a:lnTo>
                  <a:pt x="69938" y="293662"/>
                </a:lnTo>
                <a:lnTo>
                  <a:pt x="68275" y="267614"/>
                </a:lnTo>
                <a:lnTo>
                  <a:pt x="68275" y="112268"/>
                </a:lnTo>
                <a:lnTo>
                  <a:pt x="69265" y="88150"/>
                </a:lnTo>
                <a:lnTo>
                  <a:pt x="74117" y="68160"/>
                </a:lnTo>
                <a:lnTo>
                  <a:pt x="85674" y="54521"/>
                </a:lnTo>
                <a:lnTo>
                  <a:pt x="106768" y="49479"/>
                </a:lnTo>
                <a:lnTo>
                  <a:pt x="126682" y="53340"/>
                </a:lnTo>
                <a:lnTo>
                  <a:pt x="137871" y="64490"/>
                </a:lnTo>
                <a:lnTo>
                  <a:pt x="142798" y="82346"/>
                </a:lnTo>
                <a:lnTo>
                  <a:pt x="143891" y="106311"/>
                </a:lnTo>
                <a:lnTo>
                  <a:pt x="143891" y="127393"/>
                </a:lnTo>
                <a:lnTo>
                  <a:pt x="208508" y="127393"/>
                </a:lnTo>
                <a:lnTo>
                  <a:pt x="208508" y="108140"/>
                </a:lnTo>
                <a:lnTo>
                  <a:pt x="203161" y="62242"/>
                </a:lnTo>
                <a:lnTo>
                  <a:pt x="196596" y="49479"/>
                </a:lnTo>
                <a:lnTo>
                  <a:pt x="185712" y="28295"/>
                </a:lnTo>
                <a:lnTo>
                  <a:pt x="153987" y="7226"/>
                </a:lnTo>
                <a:lnTo>
                  <a:pt x="105854" y="0"/>
                </a:lnTo>
                <a:lnTo>
                  <a:pt x="54902" y="8826"/>
                </a:lnTo>
                <a:lnTo>
                  <a:pt x="22339" y="34251"/>
                </a:lnTo>
                <a:lnTo>
                  <a:pt x="5067" y="74612"/>
                </a:lnTo>
                <a:lnTo>
                  <a:pt x="88" y="127393"/>
                </a:lnTo>
                <a:lnTo>
                  <a:pt x="0" y="252945"/>
                </a:lnTo>
                <a:lnTo>
                  <a:pt x="5156" y="305904"/>
                </a:lnTo>
                <a:lnTo>
                  <a:pt x="21996" y="346024"/>
                </a:lnTo>
                <a:lnTo>
                  <a:pt x="52590" y="371449"/>
                </a:lnTo>
                <a:lnTo>
                  <a:pt x="98983" y="380339"/>
                </a:lnTo>
                <a:lnTo>
                  <a:pt x="121869" y="377240"/>
                </a:lnTo>
                <a:lnTo>
                  <a:pt x="139471" y="368655"/>
                </a:lnTo>
                <a:lnTo>
                  <a:pt x="152527" y="355587"/>
                </a:lnTo>
                <a:lnTo>
                  <a:pt x="161759" y="339090"/>
                </a:lnTo>
                <a:lnTo>
                  <a:pt x="166344" y="375297"/>
                </a:lnTo>
                <a:lnTo>
                  <a:pt x="210337" y="375297"/>
                </a:lnTo>
                <a:lnTo>
                  <a:pt x="210337" y="339090"/>
                </a:lnTo>
                <a:lnTo>
                  <a:pt x="210337" y="330390"/>
                </a:lnTo>
                <a:lnTo>
                  <a:pt x="210337" y="186956"/>
                </a:lnTo>
                <a:close/>
              </a:path>
              <a:path w="2111375" h="986155">
                <a:moveTo>
                  <a:pt x="327406" y="4114"/>
                </a:moveTo>
                <a:lnTo>
                  <a:pt x="260502" y="4114"/>
                </a:lnTo>
                <a:lnTo>
                  <a:pt x="260502" y="375297"/>
                </a:lnTo>
                <a:lnTo>
                  <a:pt x="327406" y="375297"/>
                </a:lnTo>
                <a:lnTo>
                  <a:pt x="327406" y="4114"/>
                </a:lnTo>
                <a:close/>
              </a:path>
              <a:path w="2111375" h="986155">
                <a:moveTo>
                  <a:pt x="584390" y="4114"/>
                </a:moveTo>
                <a:lnTo>
                  <a:pt x="523443" y="4114"/>
                </a:lnTo>
                <a:lnTo>
                  <a:pt x="477164" y="266687"/>
                </a:lnTo>
                <a:lnTo>
                  <a:pt x="428129" y="4114"/>
                </a:lnTo>
                <a:lnTo>
                  <a:pt x="368554" y="4114"/>
                </a:lnTo>
                <a:lnTo>
                  <a:pt x="443255" y="375297"/>
                </a:lnTo>
                <a:lnTo>
                  <a:pt x="509689" y="375297"/>
                </a:lnTo>
                <a:lnTo>
                  <a:pt x="531545" y="266687"/>
                </a:lnTo>
                <a:lnTo>
                  <a:pt x="584390" y="4114"/>
                </a:lnTo>
                <a:close/>
              </a:path>
              <a:path w="2111375" h="986155">
                <a:moveTo>
                  <a:pt x="903300" y="732396"/>
                </a:moveTo>
                <a:lnTo>
                  <a:pt x="897001" y="698538"/>
                </a:lnTo>
                <a:lnTo>
                  <a:pt x="871296" y="671347"/>
                </a:lnTo>
                <a:lnTo>
                  <a:pt x="838593" y="654380"/>
                </a:lnTo>
                <a:lnTo>
                  <a:pt x="811301" y="651268"/>
                </a:lnTo>
                <a:lnTo>
                  <a:pt x="761657" y="665124"/>
                </a:lnTo>
                <a:lnTo>
                  <a:pt x="708406" y="682917"/>
                </a:lnTo>
                <a:lnTo>
                  <a:pt x="656729" y="701916"/>
                </a:lnTo>
                <a:lnTo>
                  <a:pt x="611809" y="719378"/>
                </a:lnTo>
                <a:lnTo>
                  <a:pt x="592747" y="740562"/>
                </a:lnTo>
                <a:lnTo>
                  <a:pt x="605396" y="766394"/>
                </a:lnTo>
                <a:lnTo>
                  <a:pt x="638086" y="785799"/>
                </a:lnTo>
                <a:lnTo>
                  <a:pt x="679132" y="787679"/>
                </a:lnTo>
                <a:lnTo>
                  <a:pt x="707250" y="779678"/>
                </a:lnTo>
                <a:lnTo>
                  <a:pt x="729056" y="772160"/>
                </a:lnTo>
                <a:lnTo>
                  <a:pt x="752881" y="764870"/>
                </a:lnTo>
                <a:lnTo>
                  <a:pt x="787069" y="757542"/>
                </a:lnTo>
                <a:lnTo>
                  <a:pt x="764222" y="796366"/>
                </a:lnTo>
                <a:lnTo>
                  <a:pt x="735749" y="833653"/>
                </a:lnTo>
                <a:lnTo>
                  <a:pt x="702589" y="866279"/>
                </a:lnTo>
                <a:lnTo>
                  <a:pt x="665670" y="891120"/>
                </a:lnTo>
                <a:lnTo>
                  <a:pt x="625906" y="905052"/>
                </a:lnTo>
                <a:lnTo>
                  <a:pt x="610679" y="906297"/>
                </a:lnTo>
                <a:lnTo>
                  <a:pt x="593051" y="904532"/>
                </a:lnTo>
                <a:lnTo>
                  <a:pt x="577138" y="898080"/>
                </a:lnTo>
                <a:lnTo>
                  <a:pt x="567105" y="885228"/>
                </a:lnTo>
                <a:lnTo>
                  <a:pt x="556425" y="835418"/>
                </a:lnTo>
                <a:lnTo>
                  <a:pt x="556933" y="787400"/>
                </a:lnTo>
                <a:lnTo>
                  <a:pt x="566750" y="741502"/>
                </a:lnTo>
                <a:lnTo>
                  <a:pt x="583971" y="698055"/>
                </a:lnTo>
                <a:lnTo>
                  <a:pt x="606704" y="657364"/>
                </a:lnTo>
                <a:lnTo>
                  <a:pt x="633056" y="619785"/>
                </a:lnTo>
                <a:lnTo>
                  <a:pt x="676008" y="580796"/>
                </a:lnTo>
                <a:lnTo>
                  <a:pt x="693813" y="582663"/>
                </a:lnTo>
                <a:lnTo>
                  <a:pt x="714984" y="594067"/>
                </a:lnTo>
                <a:lnTo>
                  <a:pt x="745756" y="605269"/>
                </a:lnTo>
                <a:lnTo>
                  <a:pt x="769899" y="602005"/>
                </a:lnTo>
                <a:lnTo>
                  <a:pt x="780135" y="586447"/>
                </a:lnTo>
                <a:lnTo>
                  <a:pt x="777709" y="580796"/>
                </a:lnTo>
                <a:lnTo>
                  <a:pt x="769150" y="560781"/>
                </a:lnTo>
                <a:lnTo>
                  <a:pt x="742149" y="529526"/>
                </a:lnTo>
                <a:lnTo>
                  <a:pt x="713816" y="502843"/>
                </a:lnTo>
                <a:lnTo>
                  <a:pt x="684022" y="483717"/>
                </a:lnTo>
                <a:lnTo>
                  <a:pt x="652602" y="475119"/>
                </a:lnTo>
                <a:lnTo>
                  <a:pt x="619417" y="480047"/>
                </a:lnTo>
                <a:lnTo>
                  <a:pt x="584288" y="501484"/>
                </a:lnTo>
                <a:lnTo>
                  <a:pt x="547090" y="542404"/>
                </a:lnTo>
                <a:lnTo>
                  <a:pt x="518629" y="583438"/>
                </a:lnTo>
                <a:lnTo>
                  <a:pt x="493776" y="626706"/>
                </a:lnTo>
                <a:lnTo>
                  <a:pt x="473862" y="672223"/>
                </a:lnTo>
                <a:lnTo>
                  <a:pt x="460209" y="719975"/>
                </a:lnTo>
                <a:lnTo>
                  <a:pt x="454329" y="768426"/>
                </a:lnTo>
                <a:lnTo>
                  <a:pt x="454253" y="772160"/>
                </a:lnTo>
                <a:lnTo>
                  <a:pt x="456971" y="822159"/>
                </a:lnTo>
                <a:lnTo>
                  <a:pt x="470039" y="876592"/>
                </a:lnTo>
                <a:lnTo>
                  <a:pt x="490448" y="913345"/>
                </a:lnTo>
                <a:lnTo>
                  <a:pt x="522135" y="942987"/>
                </a:lnTo>
                <a:lnTo>
                  <a:pt x="561251" y="965187"/>
                </a:lnTo>
                <a:lnTo>
                  <a:pt x="603973" y="979652"/>
                </a:lnTo>
                <a:lnTo>
                  <a:pt x="646468" y="986053"/>
                </a:lnTo>
                <a:lnTo>
                  <a:pt x="684898" y="984072"/>
                </a:lnTo>
                <a:lnTo>
                  <a:pt x="730034" y="969860"/>
                </a:lnTo>
                <a:lnTo>
                  <a:pt x="771652" y="945222"/>
                </a:lnTo>
                <a:lnTo>
                  <a:pt x="809091" y="912075"/>
                </a:lnTo>
                <a:lnTo>
                  <a:pt x="841654" y="872299"/>
                </a:lnTo>
                <a:lnTo>
                  <a:pt x="868667" y="827824"/>
                </a:lnTo>
                <a:lnTo>
                  <a:pt x="889444" y="780554"/>
                </a:lnTo>
                <a:lnTo>
                  <a:pt x="896061" y="757542"/>
                </a:lnTo>
                <a:lnTo>
                  <a:pt x="903300" y="732396"/>
                </a:lnTo>
                <a:close/>
              </a:path>
              <a:path w="2111375" h="986155">
                <a:moveTo>
                  <a:pt x="960145" y="119595"/>
                </a:moveTo>
                <a:lnTo>
                  <a:pt x="954608" y="69202"/>
                </a:lnTo>
                <a:lnTo>
                  <a:pt x="945095" y="49479"/>
                </a:lnTo>
                <a:lnTo>
                  <a:pt x="936485" y="31610"/>
                </a:lnTo>
                <a:lnTo>
                  <a:pt x="903503" y="8115"/>
                </a:lnTo>
                <a:lnTo>
                  <a:pt x="891400" y="6159"/>
                </a:lnTo>
                <a:lnTo>
                  <a:pt x="891400" y="104013"/>
                </a:lnTo>
                <a:lnTo>
                  <a:pt x="891400" y="274942"/>
                </a:lnTo>
                <a:lnTo>
                  <a:pt x="890104" y="296557"/>
                </a:lnTo>
                <a:lnTo>
                  <a:pt x="884758" y="314172"/>
                </a:lnTo>
                <a:lnTo>
                  <a:pt x="873239" y="326047"/>
                </a:lnTo>
                <a:lnTo>
                  <a:pt x="853376" y="330390"/>
                </a:lnTo>
                <a:lnTo>
                  <a:pt x="833247" y="326047"/>
                </a:lnTo>
                <a:lnTo>
                  <a:pt x="821575" y="314172"/>
                </a:lnTo>
                <a:lnTo>
                  <a:pt x="816190" y="296557"/>
                </a:lnTo>
                <a:lnTo>
                  <a:pt x="814882" y="274942"/>
                </a:lnTo>
                <a:lnTo>
                  <a:pt x="814882" y="104013"/>
                </a:lnTo>
                <a:lnTo>
                  <a:pt x="816254" y="82346"/>
                </a:lnTo>
                <a:lnTo>
                  <a:pt x="821753" y="65062"/>
                </a:lnTo>
                <a:lnTo>
                  <a:pt x="833437" y="53619"/>
                </a:lnTo>
                <a:lnTo>
                  <a:pt x="853376" y="49479"/>
                </a:lnTo>
                <a:lnTo>
                  <a:pt x="873239" y="53619"/>
                </a:lnTo>
                <a:lnTo>
                  <a:pt x="884758" y="65062"/>
                </a:lnTo>
                <a:lnTo>
                  <a:pt x="890104" y="82346"/>
                </a:lnTo>
                <a:lnTo>
                  <a:pt x="891400" y="104013"/>
                </a:lnTo>
                <a:lnTo>
                  <a:pt x="891400" y="6159"/>
                </a:lnTo>
                <a:lnTo>
                  <a:pt x="853376" y="0"/>
                </a:lnTo>
                <a:lnTo>
                  <a:pt x="802982" y="8115"/>
                </a:lnTo>
                <a:lnTo>
                  <a:pt x="769861" y="31610"/>
                </a:lnTo>
                <a:lnTo>
                  <a:pt x="751687" y="69202"/>
                </a:lnTo>
                <a:lnTo>
                  <a:pt x="746137" y="119595"/>
                </a:lnTo>
                <a:lnTo>
                  <a:pt x="746137" y="258902"/>
                </a:lnTo>
                <a:lnTo>
                  <a:pt x="751624" y="309587"/>
                </a:lnTo>
                <a:lnTo>
                  <a:pt x="769683" y="347802"/>
                </a:lnTo>
                <a:lnTo>
                  <a:pt x="802792" y="371932"/>
                </a:lnTo>
                <a:lnTo>
                  <a:pt x="853376" y="380339"/>
                </a:lnTo>
                <a:lnTo>
                  <a:pt x="903503" y="371868"/>
                </a:lnTo>
                <a:lnTo>
                  <a:pt x="936485" y="347637"/>
                </a:lnTo>
                <a:lnTo>
                  <a:pt x="944651" y="330390"/>
                </a:lnTo>
                <a:lnTo>
                  <a:pt x="954608" y="309384"/>
                </a:lnTo>
                <a:lnTo>
                  <a:pt x="960145" y="258902"/>
                </a:lnTo>
                <a:lnTo>
                  <a:pt x="960145" y="119595"/>
                </a:lnTo>
                <a:close/>
              </a:path>
              <a:path w="2111375" h="986155">
                <a:moveTo>
                  <a:pt x="1213548" y="119595"/>
                </a:moveTo>
                <a:lnTo>
                  <a:pt x="1207833" y="68110"/>
                </a:lnTo>
                <a:lnTo>
                  <a:pt x="1188516" y="32131"/>
                </a:lnTo>
                <a:lnTo>
                  <a:pt x="1152258" y="11010"/>
                </a:lnTo>
                <a:lnTo>
                  <a:pt x="1144816" y="10109"/>
                </a:lnTo>
                <a:lnTo>
                  <a:pt x="1144816" y="115011"/>
                </a:lnTo>
                <a:lnTo>
                  <a:pt x="1144816" y="257073"/>
                </a:lnTo>
                <a:lnTo>
                  <a:pt x="1143800" y="287693"/>
                </a:lnTo>
                <a:lnTo>
                  <a:pt x="1138110" y="309943"/>
                </a:lnTo>
                <a:lnTo>
                  <a:pt x="1123734" y="323507"/>
                </a:lnTo>
                <a:lnTo>
                  <a:pt x="1096695" y="328091"/>
                </a:lnTo>
                <a:lnTo>
                  <a:pt x="1075613" y="328091"/>
                </a:lnTo>
                <a:lnTo>
                  <a:pt x="1075613" y="52235"/>
                </a:lnTo>
                <a:lnTo>
                  <a:pt x="1095781" y="52235"/>
                </a:lnTo>
                <a:lnTo>
                  <a:pt x="1122197" y="55791"/>
                </a:lnTo>
                <a:lnTo>
                  <a:pt x="1136967" y="66954"/>
                </a:lnTo>
                <a:lnTo>
                  <a:pt x="1143406" y="86448"/>
                </a:lnTo>
                <a:lnTo>
                  <a:pt x="1144816" y="115011"/>
                </a:lnTo>
                <a:lnTo>
                  <a:pt x="1144816" y="10109"/>
                </a:lnTo>
                <a:lnTo>
                  <a:pt x="1095781" y="4114"/>
                </a:lnTo>
                <a:lnTo>
                  <a:pt x="1008253" y="4114"/>
                </a:lnTo>
                <a:lnTo>
                  <a:pt x="1008253" y="375297"/>
                </a:lnTo>
                <a:lnTo>
                  <a:pt x="1098524" y="375297"/>
                </a:lnTo>
                <a:lnTo>
                  <a:pt x="1153223" y="367931"/>
                </a:lnTo>
                <a:lnTo>
                  <a:pt x="1188681" y="345630"/>
                </a:lnTo>
                <a:lnTo>
                  <a:pt x="1207820" y="308025"/>
                </a:lnTo>
                <a:lnTo>
                  <a:pt x="1213548" y="254774"/>
                </a:lnTo>
                <a:lnTo>
                  <a:pt x="1213548" y="119595"/>
                </a:lnTo>
                <a:close/>
              </a:path>
              <a:path w="2111375" h="986155">
                <a:moveTo>
                  <a:pt x="1334719" y="885672"/>
                </a:moveTo>
                <a:lnTo>
                  <a:pt x="1334262" y="862431"/>
                </a:lnTo>
                <a:lnTo>
                  <a:pt x="1310665" y="828484"/>
                </a:lnTo>
                <a:lnTo>
                  <a:pt x="1292263" y="814158"/>
                </a:lnTo>
                <a:lnTo>
                  <a:pt x="1270609" y="797280"/>
                </a:lnTo>
                <a:lnTo>
                  <a:pt x="1247952" y="785418"/>
                </a:lnTo>
                <a:lnTo>
                  <a:pt x="1220749" y="772744"/>
                </a:lnTo>
                <a:lnTo>
                  <a:pt x="1187691" y="758990"/>
                </a:lnTo>
                <a:lnTo>
                  <a:pt x="1147508" y="743851"/>
                </a:lnTo>
                <a:lnTo>
                  <a:pt x="1183093" y="720674"/>
                </a:lnTo>
                <a:lnTo>
                  <a:pt x="1218171" y="690892"/>
                </a:lnTo>
                <a:lnTo>
                  <a:pt x="1248156" y="655853"/>
                </a:lnTo>
                <a:lnTo>
                  <a:pt x="1268450" y="616902"/>
                </a:lnTo>
                <a:lnTo>
                  <a:pt x="1274508" y="575386"/>
                </a:lnTo>
                <a:lnTo>
                  <a:pt x="1267510" y="552018"/>
                </a:lnTo>
                <a:lnTo>
                  <a:pt x="1261719" y="532676"/>
                </a:lnTo>
                <a:lnTo>
                  <a:pt x="1237983" y="503402"/>
                </a:lnTo>
                <a:lnTo>
                  <a:pt x="1205026" y="482485"/>
                </a:lnTo>
                <a:lnTo>
                  <a:pt x="1186014" y="476059"/>
                </a:lnTo>
                <a:lnTo>
                  <a:pt x="1186014" y="580682"/>
                </a:lnTo>
                <a:lnTo>
                  <a:pt x="1155674" y="611251"/>
                </a:lnTo>
                <a:lnTo>
                  <a:pt x="1106004" y="642518"/>
                </a:lnTo>
                <a:lnTo>
                  <a:pt x="1053553" y="669607"/>
                </a:lnTo>
                <a:lnTo>
                  <a:pt x="1014895" y="687679"/>
                </a:lnTo>
                <a:lnTo>
                  <a:pt x="1013828" y="654380"/>
                </a:lnTo>
                <a:lnTo>
                  <a:pt x="1013701" y="646658"/>
                </a:lnTo>
                <a:lnTo>
                  <a:pt x="1013637" y="636320"/>
                </a:lnTo>
                <a:lnTo>
                  <a:pt x="1013587" y="616902"/>
                </a:lnTo>
                <a:lnTo>
                  <a:pt x="1015784" y="586765"/>
                </a:lnTo>
                <a:lnTo>
                  <a:pt x="1022146" y="558622"/>
                </a:lnTo>
                <a:lnTo>
                  <a:pt x="1065631" y="554380"/>
                </a:lnTo>
                <a:lnTo>
                  <a:pt x="1112977" y="552018"/>
                </a:lnTo>
                <a:lnTo>
                  <a:pt x="1155865" y="558469"/>
                </a:lnTo>
                <a:lnTo>
                  <a:pt x="1186014" y="580682"/>
                </a:lnTo>
                <a:lnTo>
                  <a:pt x="1186014" y="476059"/>
                </a:lnTo>
                <a:lnTo>
                  <a:pt x="1164590" y="468795"/>
                </a:lnTo>
                <a:lnTo>
                  <a:pt x="1118450" y="461175"/>
                </a:lnTo>
                <a:lnTo>
                  <a:pt x="1068324" y="458470"/>
                </a:lnTo>
                <a:lnTo>
                  <a:pt x="1015974" y="459524"/>
                </a:lnTo>
                <a:lnTo>
                  <a:pt x="963142" y="463194"/>
                </a:lnTo>
                <a:lnTo>
                  <a:pt x="922172" y="475119"/>
                </a:lnTo>
                <a:lnTo>
                  <a:pt x="901623" y="498983"/>
                </a:lnTo>
                <a:lnTo>
                  <a:pt x="902500" y="530199"/>
                </a:lnTo>
                <a:lnTo>
                  <a:pt x="925614" y="564210"/>
                </a:lnTo>
                <a:lnTo>
                  <a:pt x="924521" y="604469"/>
                </a:lnTo>
                <a:lnTo>
                  <a:pt x="924775" y="660704"/>
                </a:lnTo>
                <a:lnTo>
                  <a:pt x="927074" y="712393"/>
                </a:lnTo>
                <a:lnTo>
                  <a:pt x="931354" y="765746"/>
                </a:lnTo>
                <a:lnTo>
                  <a:pt x="937755" y="820293"/>
                </a:lnTo>
                <a:lnTo>
                  <a:pt x="946429" y="875576"/>
                </a:lnTo>
                <a:lnTo>
                  <a:pt x="961720" y="911136"/>
                </a:lnTo>
                <a:lnTo>
                  <a:pt x="988936" y="941895"/>
                </a:lnTo>
                <a:lnTo>
                  <a:pt x="1040536" y="963574"/>
                </a:lnTo>
                <a:lnTo>
                  <a:pt x="1045679" y="941806"/>
                </a:lnTo>
                <a:lnTo>
                  <a:pt x="1040434" y="910348"/>
                </a:lnTo>
                <a:lnTo>
                  <a:pt x="1036485" y="881532"/>
                </a:lnTo>
                <a:lnTo>
                  <a:pt x="1032916" y="850925"/>
                </a:lnTo>
                <a:lnTo>
                  <a:pt x="1028801" y="814158"/>
                </a:lnTo>
                <a:lnTo>
                  <a:pt x="1073645" y="821969"/>
                </a:lnTo>
                <a:lnTo>
                  <a:pt x="1123518" y="832688"/>
                </a:lnTo>
                <a:lnTo>
                  <a:pt x="1175016" y="845324"/>
                </a:lnTo>
                <a:lnTo>
                  <a:pt x="1224762" y="858901"/>
                </a:lnTo>
                <a:lnTo>
                  <a:pt x="1269339" y="872401"/>
                </a:lnTo>
                <a:lnTo>
                  <a:pt x="1305369" y="884847"/>
                </a:lnTo>
                <a:lnTo>
                  <a:pt x="1334719" y="885672"/>
                </a:lnTo>
                <a:close/>
              </a:path>
              <a:path w="2111375" h="986155">
                <a:moveTo>
                  <a:pt x="1418374" y="329018"/>
                </a:moveTo>
                <a:lnTo>
                  <a:pt x="1329016" y="329018"/>
                </a:lnTo>
                <a:lnTo>
                  <a:pt x="1329016" y="205740"/>
                </a:lnTo>
                <a:lnTo>
                  <a:pt x="1398676" y="205740"/>
                </a:lnTo>
                <a:lnTo>
                  <a:pt x="1398676" y="158546"/>
                </a:lnTo>
                <a:lnTo>
                  <a:pt x="1329016" y="158546"/>
                </a:lnTo>
                <a:lnTo>
                  <a:pt x="1329016" y="51777"/>
                </a:lnTo>
                <a:lnTo>
                  <a:pt x="1417459" y="51777"/>
                </a:lnTo>
                <a:lnTo>
                  <a:pt x="1417459" y="4114"/>
                </a:lnTo>
                <a:lnTo>
                  <a:pt x="1261656" y="4114"/>
                </a:lnTo>
                <a:lnTo>
                  <a:pt x="1261656" y="375297"/>
                </a:lnTo>
                <a:lnTo>
                  <a:pt x="1418374" y="375297"/>
                </a:lnTo>
                <a:lnTo>
                  <a:pt x="1418374" y="329018"/>
                </a:lnTo>
                <a:close/>
              </a:path>
              <a:path w="2111375" h="986155">
                <a:moveTo>
                  <a:pt x="1653730" y="4114"/>
                </a:moveTo>
                <a:lnTo>
                  <a:pt x="1597825" y="4114"/>
                </a:lnTo>
                <a:lnTo>
                  <a:pt x="1597825" y="215823"/>
                </a:lnTo>
                <a:lnTo>
                  <a:pt x="1571244" y="153504"/>
                </a:lnTo>
                <a:lnTo>
                  <a:pt x="1507540" y="4114"/>
                </a:lnTo>
                <a:lnTo>
                  <a:pt x="1460347" y="4114"/>
                </a:lnTo>
                <a:lnTo>
                  <a:pt x="1460347" y="375297"/>
                </a:lnTo>
                <a:lnTo>
                  <a:pt x="1518081" y="375297"/>
                </a:lnTo>
                <a:lnTo>
                  <a:pt x="1518081" y="153504"/>
                </a:lnTo>
                <a:lnTo>
                  <a:pt x="1608823" y="375297"/>
                </a:lnTo>
                <a:lnTo>
                  <a:pt x="1653730" y="375297"/>
                </a:lnTo>
                <a:lnTo>
                  <a:pt x="1653730" y="215823"/>
                </a:lnTo>
                <a:lnTo>
                  <a:pt x="1653730" y="4114"/>
                </a:lnTo>
                <a:close/>
              </a:path>
              <a:path w="2111375" h="986155">
                <a:moveTo>
                  <a:pt x="1717687" y="680161"/>
                </a:moveTo>
                <a:lnTo>
                  <a:pt x="1716405" y="626364"/>
                </a:lnTo>
                <a:lnTo>
                  <a:pt x="1706740" y="578053"/>
                </a:lnTo>
                <a:lnTo>
                  <a:pt x="1692236" y="542239"/>
                </a:lnTo>
                <a:lnTo>
                  <a:pt x="1663750" y="494639"/>
                </a:lnTo>
                <a:lnTo>
                  <a:pt x="1630667" y="459016"/>
                </a:lnTo>
                <a:lnTo>
                  <a:pt x="1619961" y="418452"/>
                </a:lnTo>
                <a:lnTo>
                  <a:pt x="1614893" y="409435"/>
                </a:lnTo>
                <a:lnTo>
                  <a:pt x="1614893" y="626706"/>
                </a:lnTo>
                <a:lnTo>
                  <a:pt x="1611858" y="651852"/>
                </a:lnTo>
                <a:lnTo>
                  <a:pt x="1600415" y="693115"/>
                </a:lnTo>
                <a:lnTo>
                  <a:pt x="1582635" y="734669"/>
                </a:lnTo>
                <a:lnTo>
                  <a:pt x="1556918" y="772629"/>
                </a:lnTo>
                <a:lnTo>
                  <a:pt x="1521650" y="803135"/>
                </a:lnTo>
                <a:lnTo>
                  <a:pt x="1534058" y="747699"/>
                </a:lnTo>
                <a:lnTo>
                  <a:pt x="1549298" y="690892"/>
                </a:lnTo>
                <a:lnTo>
                  <a:pt x="1566075" y="636320"/>
                </a:lnTo>
                <a:lnTo>
                  <a:pt x="1583639" y="585774"/>
                </a:lnTo>
                <a:lnTo>
                  <a:pt x="1600847" y="542239"/>
                </a:lnTo>
                <a:lnTo>
                  <a:pt x="1609509" y="568693"/>
                </a:lnTo>
                <a:lnTo>
                  <a:pt x="1614170" y="597700"/>
                </a:lnTo>
                <a:lnTo>
                  <a:pt x="1614843" y="622998"/>
                </a:lnTo>
                <a:lnTo>
                  <a:pt x="1614893" y="626706"/>
                </a:lnTo>
                <a:lnTo>
                  <a:pt x="1614893" y="409435"/>
                </a:lnTo>
                <a:lnTo>
                  <a:pt x="1599920" y="382778"/>
                </a:lnTo>
                <a:lnTo>
                  <a:pt x="1576743" y="363308"/>
                </a:lnTo>
                <a:lnTo>
                  <a:pt x="1556639" y="371322"/>
                </a:lnTo>
                <a:lnTo>
                  <a:pt x="1550479" y="381863"/>
                </a:lnTo>
                <a:lnTo>
                  <a:pt x="1544193" y="394081"/>
                </a:lnTo>
                <a:lnTo>
                  <a:pt x="1537766" y="407784"/>
                </a:lnTo>
                <a:lnTo>
                  <a:pt x="1531175" y="422783"/>
                </a:lnTo>
                <a:lnTo>
                  <a:pt x="1517472" y="423316"/>
                </a:lnTo>
                <a:lnTo>
                  <a:pt x="1503172" y="424776"/>
                </a:lnTo>
                <a:lnTo>
                  <a:pt x="1488427" y="427215"/>
                </a:lnTo>
                <a:lnTo>
                  <a:pt x="1487881" y="427342"/>
                </a:lnTo>
                <a:lnTo>
                  <a:pt x="1487881" y="555688"/>
                </a:lnTo>
                <a:lnTo>
                  <a:pt x="1473962" y="609714"/>
                </a:lnTo>
                <a:lnTo>
                  <a:pt x="1461757" y="664552"/>
                </a:lnTo>
                <a:lnTo>
                  <a:pt x="1451737" y="718553"/>
                </a:lnTo>
                <a:lnTo>
                  <a:pt x="1444371" y="770051"/>
                </a:lnTo>
                <a:lnTo>
                  <a:pt x="1440141" y="817410"/>
                </a:lnTo>
                <a:lnTo>
                  <a:pt x="1424038" y="797839"/>
                </a:lnTo>
                <a:lnTo>
                  <a:pt x="1414907" y="768426"/>
                </a:lnTo>
                <a:lnTo>
                  <a:pt x="1413281" y="731672"/>
                </a:lnTo>
                <a:lnTo>
                  <a:pt x="1419733" y="690067"/>
                </a:lnTo>
                <a:lnTo>
                  <a:pt x="1430223" y="658050"/>
                </a:lnTo>
                <a:lnTo>
                  <a:pt x="1446326" y="622998"/>
                </a:lnTo>
                <a:lnTo>
                  <a:pt x="1466176" y="587883"/>
                </a:lnTo>
                <a:lnTo>
                  <a:pt x="1487881" y="555688"/>
                </a:lnTo>
                <a:lnTo>
                  <a:pt x="1487881" y="427342"/>
                </a:lnTo>
                <a:lnTo>
                  <a:pt x="1439951" y="447065"/>
                </a:lnTo>
                <a:lnTo>
                  <a:pt x="1407718" y="476656"/>
                </a:lnTo>
                <a:lnTo>
                  <a:pt x="1378178" y="515442"/>
                </a:lnTo>
                <a:lnTo>
                  <a:pt x="1352816" y="559384"/>
                </a:lnTo>
                <a:lnTo>
                  <a:pt x="1333169" y="604469"/>
                </a:lnTo>
                <a:lnTo>
                  <a:pt x="1320736" y="646658"/>
                </a:lnTo>
                <a:lnTo>
                  <a:pt x="1317002" y="681926"/>
                </a:lnTo>
                <a:lnTo>
                  <a:pt x="1318539" y="719378"/>
                </a:lnTo>
                <a:lnTo>
                  <a:pt x="1331925" y="784758"/>
                </a:lnTo>
                <a:lnTo>
                  <a:pt x="1350810" y="823798"/>
                </a:lnTo>
                <a:lnTo>
                  <a:pt x="1386992" y="861199"/>
                </a:lnTo>
                <a:lnTo>
                  <a:pt x="1442034" y="887869"/>
                </a:lnTo>
                <a:lnTo>
                  <a:pt x="1443240" y="893470"/>
                </a:lnTo>
                <a:lnTo>
                  <a:pt x="1445526" y="903249"/>
                </a:lnTo>
                <a:lnTo>
                  <a:pt x="1466049" y="947750"/>
                </a:lnTo>
                <a:lnTo>
                  <a:pt x="1490472" y="972718"/>
                </a:lnTo>
                <a:lnTo>
                  <a:pt x="1508899" y="971854"/>
                </a:lnTo>
                <a:lnTo>
                  <a:pt x="1511414" y="938872"/>
                </a:lnTo>
                <a:lnTo>
                  <a:pt x="1510004" y="930579"/>
                </a:lnTo>
                <a:lnTo>
                  <a:pt x="1509179" y="921499"/>
                </a:lnTo>
                <a:lnTo>
                  <a:pt x="1508899" y="913345"/>
                </a:lnTo>
                <a:lnTo>
                  <a:pt x="1508836" y="901280"/>
                </a:lnTo>
                <a:lnTo>
                  <a:pt x="1526476" y="901611"/>
                </a:lnTo>
                <a:lnTo>
                  <a:pt x="1531099" y="901280"/>
                </a:lnTo>
                <a:lnTo>
                  <a:pt x="1575206" y="893330"/>
                </a:lnTo>
                <a:lnTo>
                  <a:pt x="1624545" y="866648"/>
                </a:lnTo>
                <a:lnTo>
                  <a:pt x="1665135" y="828484"/>
                </a:lnTo>
                <a:lnTo>
                  <a:pt x="1682051" y="803135"/>
                </a:lnTo>
                <a:lnTo>
                  <a:pt x="1694497" y="784491"/>
                </a:lnTo>
                <a:lnTo>
                  <a:pt x="1710207" y="740270"/>
                </a:lnTo>
                <a:lnTo>
                  <a:pt x="1717687" y="680161"/>
                </a:lnTo>
                <a:close/>
              </a:path>
              <a:path w="2111375" h="986155">
                <a:moveTo>
                  <a:pt x="1895132" y="289140"/>
                </a:moveTo>
                <a:lnTo>
                  <a:pt x="1878749" y="226707"/>
                </a:lnTo>
                <a:lnTo>
                  <a:pt x="1839683" y="181457"/>
                </a:lnTo>
                <a:lnTo>
                  <a:pt x="1793392" y="140677"/>
                </a:lnTo>
                <a:lnTo>
                  <a:pt x="1780349" y="128333"/>
                </a:lnTo>
                <a:lnTo>
                  <a:pt x="1770888" y="115811"/>
                </a:lnTo>
                <a:lnTo>
                  <a:pt x="1765109" y="101752"/>
                </a:lnTo>
                <a:lnTo>
                  <a:pt x="1763153" y="84772"/>
                </a:lnTo>
                <a:lnTo>
                  <a:pt x="1765185" y="71018"/>
                </a:lnTo>
                <a:lnTo>
                  <a:pt x="1771167" y="59969"/>
                </a:lnTo>
                <a:lnTo>
                  <a:pt x="1780933" y="52616"/>
                </a:lnTo>
                <a:lnTo>
                  <a:pt x="1794306" y="49949"/>
                </a:lnTo>
                <a:lnTo>
                  <a:pt x="1812340" y="54571"/>
                </a:lnTo>
                <a:lnTo>
                  <a:pt x="1823072" y="67360"/>
                </a:lnTo>
                <a:lnTo>
                  <a:pt x="1828469" y="86677"/>
                </a:lnTo>
                <a:lnTo>
                  <a:pt x="1830514" y="110896"/>
                </a:lnTo>
                <a:lnTo>
                  <a:pt x="1888705" y="100812"/>
                </a:lnTo>
                <a:lnTo>
                  <a:pt x="1882419" y="62242"/>
                </a:lnTo>
                <a:lnTo>
                  <a:pt x="1839087" y="8140"/>
                </a:lnTo>
                <a:lnTo>
                  <a:pt x="1795691" y="0"/>
                </a:lnTo>
                <a:lnTo>
                  <a:pt x="1755787" y="6070"/>
                </a:lnTo>
                <a:lnTo>
                  <a:pt x="1725637" y="23825"/>
                </a:lnTo>
                <a:lnTo>
                  <a:pt x="1706562" y="52578"/>
                </a:lnTo>
                <a:lnTo>
                  <a:pt x="1699920" y="91643"/>
                </a:lnTo>
                <a:lnTo>
                  <a:pt x="1702904" y="119849"/>
                </a:lnTo>
                <a:lnTo>
                  <a:pt x="1711490" y="143421"/>
                </a:lnTo>
                <a:lnTo>
                  <a:pt x="1725041" y="163550"/>
                </a:lnTo>
                <a:lnTo>
                  <a:pt x="1742986" y="181457"/>
                </a:lnTo>
                <a:lnTo>
                  <a:pt x="1789722" y="222250"/>
                </a:lnTo>
                <a:lnTo>
                  <a:pt x="1806346" y="237731"/>
                </a:lnTo>
                <a:lnTo>
                  <a:pt x="1819224" y="253631"/>
                </a:lnTo>
                <a:lnTo>
                  <a:pt x="1827555" y="271602"/>
                </a:lnTo>
                <a:lnTo>
                  <a:pt x="1830514" y="293268"/>
                </a:lnTo>
                <a:lnTo>
                  <a:pt x="1828749" y="307213"/>
                </a:lnTo>
                <a:lnTo>
                  <a:pt x="1823237" y="318249"/>
                </a:lnTo>
                <a:lnTo>
                  <a:pt x="1813699" y="325488"/>
                </a:lnTo>
                <a:lnTo>
                  <a:pt x="1799818" y="328091"/>
                </a:lnTo>
                <a:lnTo>
                  <a:pt x="1780921" y="322973"/>
                </a:lnTo>
                <a:lnTo>
                  <a:pt x="1768246" y="308394"/>
                </a:lnTo>
                <a:lnTo>
                  <a:pt x="1760829" y="285572"/>
                </a:lnTo>
                <a:lnTo>
                  <a:pt x="1757654" y="255689"/>
                </a:lnTo>
                <a:lnTo>
                  <a:pt x="1699450" y="267144"/>
                </a:lnTo>
                <a:lnTo>
                  <a:pt x="1707121" y="315963"/>
                </a:lnTo>
                <a:lnTo>
                  <a:pt x="1726374" y="351409"/>
                </a:lnTo>
                <a:lnTo>
                  <a:pt x="1757845" y="373024"/>
                </a:lnTo>
                <a:lnTo>
                  <a:pt x="1802104" y="380339"/>
                </a:lnTo>
                <a:lnTo>
                  <a:pt x="1840026" y="373621"/>
                </a:lnTo>
                <a:lnTo>
                  <a:pt x="1869414" y="354850"/>
                </a:lnTo>
                <a:lnTo>
                  <a:pt x="1887016" y="328091"/>
                </a:lnTo>
                <a:lnTo>
                  <a:pt x="1888388" y="326009"/>
                </a:lnTo>
                <a:lnTo>
                  <a:pt x="1895132" y="289140"/>
                </a:lnTo>
                <a:close/>
              </a:path>
              <a:path w="2111375" h="986155">
                <a:moveTo>
                  <a:pt x="2110867" y="826897"/>
                </a:moveTo>
                <a:lnTo>
                  <a:pt x="2108720" y="791019"/>
                </a:lnTo>
                <a:lnTo>
                  <a:pt x="2102472" y="758177"/>
                </a:lnTo>
                <a:lnTo>
                  <a:pt x="2097049" y="704545"/>
                </a:lnTo>
                <a:lnTo>
                  <a:pt x="2096795" y="700760"/>
                </a:lnTo>
                <a:lnTo>
                  <a:pt x="2092617" y="638670"/>
                </a:lnTo>
                <a:lnTo>
                  <a:pt x="2089340" y="569061"/>
                </a:lnTo>
                <a:lnTo>
                  <a:pt x="2087372" y="504837"/>
                </a:lnTo>
                <a:lnTo>
                  <a:pt x="2086851" y="452843"/>
                </a:lnTo>
                <a:lnTo>
                  <a:pt x="2087968" y="423291"/>
                </a:lnTo>
                <a:lnTo>
                  <a:pt x="2076729" y="386105"/>
                </a:lnTo>
                <a:lnTo>
                  <a:pt x="2065350" y="375297"/>
                </a:lnTo>
                <a:lnTo>
                  <a:pt x="2094268" y="375297"/>
                </a:lnTo>
                <a:lnTo>
                  <a:pt x="2094268" y="329018"/>
                </a:lnTo>
                <a:lnTo>
                  <a:pt x="2004910" y="329018"/>
                </a:lnTo>
                <a:lnTo>
                  <a:pt x="2004910" y="205740"/>
                </a:lnTo>
                <a:lnTo>
                  <a:pt x="2074570" y="205740"/>
                </a:lnTo>
                <a:lnTo>
                  <a:pt x="2074570" y="158546"/>
                </a:lnTo>
                <a:lnTo>
                  <a:pt x="2004910" y="158546"/>
                </a:lnTo>
                <a:lnTo>
                  <a:pt x="2004910" y="51777"/>
                </a:lnTo>
                <a:lnTo>
                  <a:pt x="2093353" y="51777"/>
                </a:lnTo>
                <a:lnTo>
                  <a:pt x="2093353" y="4114"/>
                </a:lnTo>
                <a:lnTo>
                  <a:pt x="1937550" y="4114"/>
                </a:lnTo>
                <a:lnTo>
                  <a:pt x="1937550" y="375297"/>
                </a:lnTo>
                <a:lnTo>
                  <a:pt x="1994916" y="375297"/>
                </a:lnTo>
                <a:lnTo>
                  <a:pt x="1992553" y="405993"/>
                </a:lnTo>
                <a:lnTo>
                  <a:pt x="1991309" y="452843"/>
                </a:lnTo>
                <a:lnTo>
                  <a:pt x="1991347" y="465137"/>
                </a:lnTo>
                <a:lnTo>
                  <a:pt x="1991525" y="504278"/>
                </a:lnTo>
                <a:lnTo>
                  <a:pt x="1992833" y="557441"/>
                </a:lnTo>
                <a:lnTo>
                  <a:pt x="1994776" y="609142"/>
                </a:lnTo>
                <a:lnTo>
                  <a:pt x="1998802" y="700760"/>
                </a:lnTo>
                <a:lnTo>
                  <a:pt x="1973910" y="656247"/>
                </a:lnTo>
                <a:lnTo>
                  <a:pt x="1951761" y="607910"/>
                </a:lnTo>
                <a:lnTo>
                  <a:pt x="1942807" y="586651"/>
                </a:lnTo>
                <a:lnTo>
                  <a:pt x="1930857" y="558253"/>
                </a:lnTo>
                <a:lnTo>
                  <a:pt x="1909737" y="509828"/>
                </a:lnTo>
                <a:lnTo>
                  <a:pt x="1886877" y="465137"/>
                </a:lnTo>
                <a:lnTo>
                  <a:pt x="1863369" y="440563"/>
                </a:lnTo>
                <a:lnTo>
                  <a:pt x="1826336" y="417372"/>
                </a:lnTo>
                <a:lnTo>
                  <a:pt x="1789899" y="407098"/>
                </a:lnTo>
                <a:lnTo>
                  <a:pt x="1768182" y="421297"/>
                </a:lnTo>
                <a:lnTo>
                  <a:pt x="1761744" y="454710"/>
                </a:lnTo>
                <a:lnTo>
                  <a:pt x="1757895" y="501967"/>
                </a:lnTo>
                <a:lnTo>
                  <a:pt x="1756676" y="558698"/>
                </a:lnTo>
                <a:lnTo>
                  <a:pt x="1758137" y="620509"/>
                </a:lnTo>
                <a:lnTo>
                  <a:pt x="1762340" y="683018"/>
                </a:lnTo>
                <a:lnTo>
                  <a:pt x="1769338" y="741832"/>
                </a:lnTo>
                <a:lnTo>
                  <a:pt x="1779168" y="792581"/>
                </a:lnTo>
                <a:lnTo>
                  <a:pt x="1791881" y="830859"/>
                </a:lnTo>
                <a:lnTo>
                  <a:pt x="1818119" y="858672"/>
                </a:lnTo>
                <a:lnTo>
                  <a:pt x="1855546" y="874610"/>
                </a:lnTo>
                <a:lnTo>
                  <a:pt x="1885975" y="873099"/>
                </a:lnTo>
                <a:lnTo>
                  <a:pt x="1891169" y="848575"/>
                </a:lnTo>
                <a:lnTo>
                  <a:pt x="1876539" y="797191"/>
                </a:lnTo>
                <a:lnTo>
                  <a:pt x="1866442" y="741235"/>
                </a:lnTo>
                <a:lnTo>
                  <a:pt x="1860511" y="684784"/>
                </a:lnTo>
                <a:lnTo>
                  <a:pt x="1858378" y="631888"/>
                </a:lnTo>
                <a:lnTo>
                  <a:pt x="1859699" y="586651"/>
                </a:lnTo>
                <a:lnTo>
                  <a:pt x="1882000" y="630516"/>
                </a:lnTo>
                <a:lnTo>
                  <a:pt x="1908441" y="683018"/>
                </a:lnTo>
                <a:lnTo>
                  <a:pt x="1936877" y="737031"/>
                </a:lnTo>
                <a:lnTo>
                  <a:pt x="1965883" y="786841"/>
                </a:lnTo>
                <a:lnTo>
                  <a:pt x="1993544" y="825792"/>
                </a:lnTo>
                <a:lnTo>
                  <a:pt x="2018068" y="847458"/>
                </a:lnTo>
                <a:lnTo>
                  <a:pt x="2059724" y="858304"/>
                </a:lnTo>
                <a:lnTo>
                  <a:pt x="2092604" y="850392"/>
                </a:lnTo>
                <a:lnTo>
                  <a:pt x="2110867" y="8268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8200" y="2322508"/>
            <a:ext cx="10515600" cy="1325563"/>
          </a:xfrm>
        </p:spPr>
        <p:txBody>
          <a:bodyPr lIns="0" tIns="0" rIns="0" bIns="0"/>
          <a:lstStyle>
            <a:lvl1pPr algn="ctr">
              <a:defRPr sz="5694" b="0" i="0">
                <a:solidFill>
                  <a:schemeClr val="bg1"/>
                </a:solidFill>
                <a:latin typeface="Oswald" panose="00000500000000000000" pitchFamily="2" charset="0"/>
                <a:cs typeface="Oswald" panose="00000500000000000000" pitchFamily="2" charset="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5604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4087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swald" panose="00000500000000000000" pitchFamily="2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0948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2506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0912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23644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404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1957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4109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7761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3954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07750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72550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1077"/>
          </a:xfrm>
          <a:custGeom>
            <a:avLst/>
            <a:gdLst/>
            <a:ahLst/>
            <a:cxnLst/>
            <a:rect l="l" t="t" r="r" b="b"/>
            <a:pathLst>
              <a:path w="20104100" h="11310620">
                <a:moveTo>
                  <a:pt x="20104060" y="0"/>
                </a:moveTo>
                <a:lnTo>
                  <a:pt x="0" y="0"/>
                </a:lnTo>
                <a:lnTo>
                  <a:pt x="0" y="11310424"/>
                </a:lnTo>
                <a:lnTo>
                  <a:pt x="20104060" y="11310424"/>
                </a:lnTo>
                <a:lnTo>
                  <a:pt x="20104060" y="0"/>
                </a:lnTo>
                <a:close/>
              </a:path>
            </a:pathLst>
          </a:custGeom>
          <a:solidFill>
            <a:srgbClr val="00A65D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17" name="bg object 17"/>
          <p:cNvSpPr/>
          <p:nvPr/>
        </p:nvSpPr>
        <p:spPr>
          <a:xfrm>
            <a:off x="6804660" y="6076814"/>
            <a:ext cx="1734453" cy="780035"/>
          </a:xfrm>
          <a:custGeom>
            <a:avLst/>
            <a:gdLst/>
            <a:ahLst/>
            <a:cxnLst/>
            <a:rect l="l" t="t" r="r" b="b"/>
            <a:pathLst>
              <a:path w="2860040" h="1287779">
                <a:moveTo>
                  <a:pt x="99946" y="899368"/>
                </a:moveTo>
                <a:lnTo>
                  <a:pt x="0" y="955323"/>
                </a:lnTo>
                <a:lnTo>
                  <a:pt x="0" y="1287462"/>
                </a:lnTo>
                <a:lnTo>
                  <a:pt x="99946" y="1287462"/>
                </a:lnTo>
                <a:lnTo>
                  <a:pt x="99946" y="899368"/>
                </a:lnTo>
                <a:close/>
              </a:path>
              <a:path w="2860040" h="1287779">
                <a:moveTo>
                  <a:pt x="520706" y="664101"/>
                </a:moveTo>
                <a:lnTo>
                  <a:pt x="188280" y="849993"/>
                </a:lnTo>
                <a:lnTo>
                  <a:pt x="188280" y="1287462"/>
                </a:lnTo>
                <a:lnTo>
                  <a:pt x="520706" y="1287462"/>
                </a:lnTo>
                <a:lnTo>
                  <a:pt x="520706" y="664101"/>
                </a:lnTo>
                <a:close/>
              </a:path>
              <a:path w="2860040" h="1287779">
                <a:moveTo>
                  <a:pt x="1080524" y="351011"/>
                </a:moveTo>
                <a:lnTo>
                  <a:pt x="609040" y="614679"/>
                </a:lnTo>
                <a:lnTo>
                  <a:pt x="609040" y="1287462"/>
                </a:lnTo>
                <a:lnTo>
                  <a:pt x="1058353" y="1287462"/>
                </a:lnTo>
                <a:lnTo>
                  <a:pt x="1058353" y="388030"/>
                </a:lnTo>
                <a:lnTo>
                  <a:pt x="1080524" y="351011"/>
                </a:lnTo>
                <a:close/>
              </a:path>
              <a:path w="2860040" h="1287779">
                <a:moveTo>
                  <a:pt x="2670637" y="0"/>
                </a:moveTo>
                <a:lnTo>
                  <a:pt x="1708197" y="0"/>
                </a:lnTo>
                <a:lnTo>
                  <a:pt x="1235076" y="264570"/>
                </a:lnTo>
                <a:lnTo>
                  <a:pt x="1146686" y="411942"/>
                </a:lnTo>
                <a:lnTo>
                  <a:pt x="1146686" y="1287462"/>
                </a:lnTo>
                <a:lnTo>
                  <a:pt x="2859668" y="1287462"/>
                </a:lnTo>
                <a:lnTo>
                  <a:pt x="2859668" y="1112767"/>
                </a:lnTo>
                <a:lnTo>
                  <a:pt x="1786077" y="1112767"/>
                </a:lnTo>
                <a:lnTo>
                  <a:pt x="1744688" y="1104414"/>
                </a:lnTo>
                <a:lnTo>
                  <a:pt x="1710908" y="1081637"/>
                </a:lnTo>
                <a:lnTo>
                  <a:pt x="1688142" y="1047855"/>
                </a:lnTo>
                <a:lnTo>
                  <a:pt x="1679796" y="1006486"/>
                </a:lnTo>
                <a:lnTo>
                  <a:pt x="1688142" y="965159"/>
                </a:lnTo>
                <a:lnTo>
                  <a:pt x="1710908" y="931413"/>
                </a:lnTo>
                <a:lnTo>
                  <a:pt x="1744688" y="908661"/>
                </a:lnTo>
                <a:lnTo>
                  <a:pt x="1786077" y="900318"/>
                </a:lnTo>
                <a:lnTo>
                  <a:pt x="2859668" y="900318"/>
                </a:lnTo>
                <a:lnTo>
                  <a:pt x="2859668" y="742124"/>
                </a:lnTo>
                <a:lnTo>
                  <a:pt x="1685531" y="742124"/>
                </a:lnTo>
                <a:lnTo>
                  <a:pt x="1685531" y="292420"/>
                </a:lnTo>
                <a:lnTo>
                  <a:pt x="1786268" y="154751"/>
                </a:lnTo>
                <a:lnTo>
                  <a:pt x="2786478" y="154751"/>
                </a:lnTo>
                <a:lnTo>
                  <a:pt x="2670637" y="0"/>
                </a:lnTo>
                <a:close/>
              </a:path>
              <a:path w="2860040" h="1287779">
                <a:moveTo>
                  <a:pt x="2619370" y="900318"/>
                </a:moveTo>
                <a:lnTo>
                  <a:pt x="1786077" y="900318"/>
                </a:lnTo>
                <a:lnTo>
                  <a:pt x="1827404" y="908661"/>
                </a:lnTo>
                <a:lnTo>
                  <a:pt x="1861150" y="931413"/>
                </a:lnTo>
                <a:lnTo>
                  <a:pt x="1883902" y="965159"/>
                </a:lnTo>
                <a:lnTo>
                  <a:pt x="1892245" y="1006486"/>
                </a:lnTo>
                <a:lnTo>
                  <a:pt x="1883902" y="1047855"/>
                </a:lnTo>
                <a:lnTo>
                  <a:pt x="1861150" y="1081637"/>
                </a:lnTo>
                <a:lnTo>
                  <a:pt x="1827404" y="1104414"/>
                </a:lnTo>
                <a:lnTo>
                  <a:pt x="1786077" y="1112767"/>
                </a:lnTo>
                <a:lnTo>
                  <a:pt x="2619370" y="1112767"/>
                </a:lnTo>
                <a:lnTo>
                  <a:pt x="2578034" y="1104414"/>
                </a:lnTo>
                <a:lnTo>
                  <a:pt x="2544268" y="1081637"/>
                </a:lnTo>
                <a:lnTo>
                  <a:pt x="2521497" y="1047855"/>
                </a:lnTo>
                <a:lnTo>
                  <a:pt x="2513146" y="1006486"/>
                </a:lnTo>
                <a:lnTo>
                  <a:pt x="2521497" y="965159"/>
                </a:lnTo>
                <a:lnTo>
                  <a:pt x="2544268" y="931413"/>
                </a:lnTo>
                <a:lnTo>
                  <a:pt x="2578034" y="908661"/>
                </a:lnTo>
                <a:lnTo>
                  <a:pt x="2619370" y="900318"/>
                </a:lnTo>
                <a:close/>
              </a:path>
              <a:path w="2860040" h="1287779">
                <a:moveTo>
                  <a:pt x="2859668" y="900318"/>
                </a:moveTo>
                <a:lnTo>
                  <a:pt x="2619370" y="900318"/>
                </a:lnTo>
                <a:lnTo>
                  <a:pt x="2660729" y="908661"/>
                </a:lnTo>
                <a:lnTo>
                  <a:pt x="2694493" y="931413"/>
                </a:lnTo>
                <a:lnTo>
                  <a:pt x="2717251" y="965159"/>
                </a:lnTo>
                <a:lnTo>
                  <a:pt x="2725594" y="1006486"/>
                </a:lnTo>
                <a:lnTo>
                  <a:pt x="2717251" y="1047855"/>
                </a:lnTo>
                <a:lnTo>
                  <a:pt x="2694493" y="1081637"/>
                </a:lnTo>
                <a:lnTo>
                  <a:pt x="2660729" y="1104414"/>
                </a:lnTo>
                <a:lnTo>
                  <a:pt x="2619370" y="1112767"/>
                </a:lnTo>
                <a:lnTo>
                  <a:pt x="2859668" y="1112767"/>
                </a:lnTo>
                <a:lnTo>
                  <a:pt x="2859668" y="900318"/>
                </a:lnTo>
                <a:close/>
              </a:path>
              <a:path w="2860040" h="1287779">
                <a:moveTo>
                  <a:pt x="2786478" y="154751"/>
                </a:moveTo>
                <a:lnTo>
                  <a:pt x="2593908" y="154751"/>
                </a:lnTo>
                <a:lnTo>
                  <a:pt x="2704821" y="303034"/>
                </a:lnTo>
                <a:lnTo>
                  <a:pt x="2704821" y="742124"/>
                </a:lnTo>
                <a:lnTo>
                  <a:pt x="2859668" y="742124"/>
                </a:lnTo>
                <a:lnTo>
                  <a:pt x="2859668" y="252462"/>
                </a:lnTo>
                <a:lnTo>
                  <a:pt x="2786478" y="1547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18" name="bg object 18"/>
          <p:cNvSpPr/>
          <p:nvPr/>
        </p:nvSpPr>
        <p:spPr>
          <a:xfrm>
            <a:off x="388989" y="5582377"/>
            <a:ext cx="1818017" cy="1268902"/>
          </a:xfrm>
          <a:custGeom>
            <a:avLst/>
            <a:gdLst/>
            <a:ahLst/>
            <a:cxnLst/>
            <a:rect l="l" t="t" r="r" b="b"/>
            <a:pathLst>
              <a:path w="2997835" h="2094865">
                <a:moveTo>
                  <a:pt x="762241" y="2089734"/>
                </a:moveTo>
                <a:lnTo>
                  <a:pt x="719416" y="1579981"/>
                </a:lnTo>
                <a:lnTo>
                  <a:pt x="717524" y="1576819"/>
                </a:lnTo>
                <a:lnTo>
                  <a:pt x="710844" y="1574850"/>
                </a:lnTo>
                <a:lnTo>
                  <a:pt x="700659" y="1571574"/>
                </a:lnTo>
                <a:lnTo>
                  <a:pt x="680440" y="1564449"/>
                </a:lnTo>
                <a:lnTo>
                  <a:pt x="670229" y="1561211"/>
                </a:lnTo>
                <a:lnTo>
                  <a:pt x="665886" y="1559966"/>
                </a:lnTo>
                <a:lnTo>
                  <a:pt x="659638" y="1560385"/>
                </a:lnTo>
                <a:lnTo>
                  <a:pt x="655904" y="1562696"/>
                </a:lnTo>
                <a:lnTo>
                  <a:pt x="626110" y="1579880"/>
                </a:lnTo>
                <a:lnTo>
                  <a:pt x="595414" y="1595005"/>
                </a:lnTo>
                <a:lnTo>
                  <a:pt x="563740" y="1607908"/>
                </a:lnTo>
                <a:lnTo>
                  <a:pt x="530999" y="1618411"/>
                </a:lnTo>
                <a:lnTo>
                  <a:pt x="524967" y="1620088"/>
                </a:lnTo>
                <a:lnTo>
                  <a:pt x="522541" y="1622869"/>
                </a:lnTo>
                <a:lnTo>
                  <a:pt x="485978" y="2062353"/>
                </a:lnTo>
                <a:lnTo>
                  <a:pt x="483806" y="2094318"/>
                </a:lnTo>
                <a:lnTo>
                  <a:pt x="761809" y="2094318"/>
                </a:lnTo>
                <a:lnTo>
                  <a:pt x="761949" y="2091486"/>
                </a:lnTo>
                <a:lnTo>
                  <a:pt x="762241" y="2089734"/>
                </a:lnTo>
                <a:close/>
              </a:path>
              <a:path w="2997835" h="2094865">
                <a:moveTo>
                  <a:pt x="1667522" y="2088578"/>
                </a:moveTo>
                <a:lnTo>
                  <a:pt x="1613992" y="1451394"/>
                </a:lnTo>
                <a:lnTo>
                  <a:pt x="1611630" y="1447431"/>
                </a:lnTo>
                <a:lnTo>
                  <a:pt x="1603298" y="1444980"/>
                </a:lnTo>
                <a:lnTo>
                  <a:pt x="1590548" y="1440891"/>
                </a:lnTo>
                <a:lnTo>
                  <a:pt x="1565262" y="1431988"/>
                </a:lnTo>
                <a:lnTo>
                  <a:pt x="1552511" y="1427937"/>
                </a:lnTo>
                <a:lnTo>
                  <a:pt x="1547088" y="1426375"/>
                </a:lnTo>
                <a:lnTo>
                  <a:pt x="1539278" y="1426895"/>
                </a:lnTo>
                <a:lnTo>
                  <a:pt x="1534604" y="1429791"/>
                </a:lnTo>
                <a:lnTo>
                  <a:pt x="1497368" y="1451279"/>
                </a:lnTo>
                <a:lnTo>
                  <a:pt x="1459001" y="1470190"/>
                </a:lnTo>
                <a:lnTo>
                  <a:pt x="1419402" y="1486306"/>
                </a:lnTo>
                <a:lnTo>
                  <a:pt x="1378470" y="1499438"/>
                </a:lnTo>
                <a:lnTo>
                  <a:pt x="1370926" y="1501533"/>
                </a:lnTo>
                <a:lnTo>
                  <a:pt x="1367891" y="1505000"/>
                </a:lnTo>
                <a:lnTo>
                  <a:pt x="1321447" y="2064207"/>
                </a:lnTo>
                <a:lnTo>
                  <a:pt x="1319479" y="2094318"/>
                </a:lnTo>
                <a:lnTo>
                  <a:pt x="1666976" y="2094318"/>
                </a:lnTo>
                <a:lnTo>
                  <a:pt x="1667154" y="2090775"/>
                </a:lnTo>
                <a:lnTo>
                  <a:pt x="1667522" y="2088578"/>
                </a:lnTo>
                <a:close/>
              </a:path>
              <a:path w="2997835" h="2094865">
                <a:moveTo>
                  <a:pt x="2513457" y="2089734"/>
                </a:moveTo>
                <a:lnTo>
                  <a:pt x="2470632" y="1579981"/>
                </a:lnTo>
                <a:lnTo>
                  <a:pt x="2468727" y="1576819"/>
                </a:lnTo>
                <a:lnTo>
                  <a:pt x="2462060" y="1574850"/>
                </a:lnTo>
                <a:lnTo>
                  <a:pt x="2451874" y="1571574"/>
                </a:lnTo>
                <a:lnTo>
                  <a:pt x="2431656" y="1564449"/>
                </a:lnTo>
                <a:lnTo>
                  <a:pt x="2421445" y="1561211"/>
                </a:lnTo>
                <a:lnTo>
                  <a:pt x="2417102" y="1559966"/>
                </a:lnTo>
                <a:lnTo>
                  <a:pt x="2410853" y="1560385"/>
                </a:lnTo>
                <a:lnTo>
                  <a:pt x="2407120" y="1562696"/>
                </a:lnTo>
                <a:lnTo>
                  <a:pt x="2377325" y="1579880"/>
                </a:lnTo>
                <a:lnTo>
                  <a:pt x="2346629" y="1595005"/>
                </a:lnTo>
                <a:lnTo>
                  <a:pt x="2314956" y="1607908"/>
                </a:lnTo>
                <a:lnTo>
                  <a:pt x="2282215" y="1618411"/>
                </a:lnTo>
                <a:lnTo>
                  <a:pt x="2276183" y="1620088"/>
                </a:lnTo>
                <a:lnTo>
                  <a:pt x="2273757" y="1622869"/>
                </a:lnTo>
                <a:lnTo>
                  <a:pt x="2237194" y="2062353"/>
                </a:lnTo>
                <a:lnTo>
                  <a:pt x="2235022" y="2094318"/>
                </a:lnTo>
                <a:lnTo>
                  <a:pt x="2513025" y="2094318"/>
                </a:lnTo>
                <a:lnTo>
                  <a:pt x="2513165" y="2091486"/>
                </a:lnTo>
                <a:lnTo>
                  <a:pt x="2513457" y="2089734"/>
                </a:lnTo>
                <a:close/>
              </a:path>
              <a:path w="2997835" h="2094865">
                <a:moveTo>
                  <a:pt x="2997568" y="1107719"/>
                </a:moveTo>
                <a:lnTo>
                  <a:pt x="2993555" y="1060488"/>
                </a:lnTo>
                <a:lnTo>
                  <a:pt x="2982785" y="1008634"/>
                </a:lnTo>
                <a:lnTo>
                  <a:pt x="2966821" y="960564"/>
                </a:lnTo>
                <a:lnTo>
                  <a:pt x="2945688" y="916279"/>
                </a:lnTo>
                <a:lnTo>
                  <a:pt x="2919438" y="875766"/>
                </a:lnTo>
                <a:lnTo>
                  <a:pt x="2888094" y="839012"/>
                </a:lnTo>
                <a:lnTo>
                  <a:pt x="2851696" y="806018"/>
                </a:lnTo>
                <a:lnTo>
                  <a:pt x="2810281" y="776782"/>
                </a:lnTo>
                <a:lnTo>
                  <a:pt x="2763888" y="751306"/>
                </a:lnTo>
                <a:lnTo>
                  <a:pt x="2757513" y="747547"/>
                </a:lnTo>
                <a:lnTo>
                  <a:pt x="2752877" y="743102"/>
                </a:lnTo>
                <a:lnTo>
                  <a:pt x="2749677" y="737603"/>
                </a:lnTo>
                <a:lnTo>
                  <a:pt x="2747594" y="730605"/>
                </a:lnTo>
                <a:lnTo>
                  <a:pt x="2735351" y="685927"/>
                </a:lnTo>
                <a:lnTo>
                  <a:pt x="2717952" y="643674"/>
                </a:lnTo>
                <a:lnTo>
                  <a:pt x="2695829" y="604139"/>
                </a:lnTo>
                <a:lnTo>
                  <a:pt x="2669413" y="567613"/>
                </a:lnTo>
                <a:lnTo>
                  <a:pt x="2639110" y="534390"/>
                </a:lnTo>
                <a:lnTo>
                  <a:pt x="2605341" y="504761"/>
                </a:lnTo>
                <a:lnTo>
                  <a:pt x="2568537" y="479005"/>
                </a:lnTo>
                <a:lnTo>
                  <a:pt x="2529103" y="457428"/>
                </a:lnTo>
                <a:lnTo>
                  <a:pt x="2487485" y="440309"/>
                </a:lnTo>
                <a:lnTo>
                  <a:pt x="2444077" y="427939"/>
                </a:lnTo>
                <a:lnTo>
                  <a:pt x="2399322" y="420611"/>
                </a:lnTo>
                <a:lnTo>
                  <a:pt x="2353640" y="418617"/>
                </a:lnTo>
                <a:lnTo>
                  <a:pt x="2307437" y="422249"/>
                </a:lnTo>
                <a:lnTo>
                  <a:pt x="2262060" y="431241"/>
                </a:lnTo>
                <a:lnTo>
                  <a:pt x="2218613" y="445046"/>
                </a:lnTo>
                <a:lnTo>
                  <a:pt x="2177402" y="463423"/>
                </a:lnTo>
                <a:lnTo>
                  <a:pt x="2138769" y="486143"/>
                </a:lnTo>
                <a:lnTo>
                  <a:pt x="2114131" y="504621"/>
                </a:lnTo>
                <a:lnTo>
                  <a:pt x="2109279" y="499872"/>
                </a:lnTo>
                <a:lnTo>
                  <a:pt x="2070366" y="468769"/>
                </a:lnTo>
                <a:lnTo>
                  <a:pt x="2027466" y="440664"/>
                </a:lnTo>
                <a:lnTo>
                  <a:pt x="1980577" y="415556"/>
                </a:lnTo>
                <a:lnTo>
                  <a:pt x="1972602" y="410845"/>
                </a:lnTo>
                <a:lnTo>
                  <a:pt x="1966810" y="405307"/>
                </a:lnTo>
                <a:lnTo>
                  <a:pt x="1962810" y="398424"/>
                </a:lnTo>
                <a:lnTo>
                  <a:pt x="1960206" y="389686"/>
                </a:lnTo>
                <a:lnTo>
                  <a:pt x="1948268" y="344081"/>
                </a:lnTo>
                <a:lnTo>
                  <a:pt x="1932025" y="300431"/>
                </a:lnTo>
                <a:lnTo>
                  <a:pt x="1911756" y="258953"/>
                </a:lnTo>
                <a:lnTo>
                  <a:pt x="1887728" y="219811"/>
                </a:lnTo>
                <a:lnTo>
                  <a:pt x="1860245" y="183222"/>
                </a:lnTo>
                <a:lnTo>
                  <a:pt x="1829574" y="149364"/>
                </a:lnTo>
                <a:lnTo>
                  <a:pt x="1796008" y="118440"/>
                </a:lnTo>
                <a:lnTo>
                  <a:pt x="1759826" y="90652"/>
                </a:lnTo>
                <a:lnTo>
                  <a:pt x="1721294" y="66179"/>
                </a:lnTo>
                <a:lnTo>
                  <a:pt x="1680730" y="45224"/>
                </a:lnTo>
                <a:lnTo>
                  <a:pt x="1638376" y="27978"/>
                </a:lnTo>
                <a:lnTo>
                  <a:pt x="1594548" y="14630"/>
                </a:lnTo>
                <a:lnTo>
                  <a:pt x="1549514" y="5397"/>
                </a:lnTo>
                <a:lnTo>
                  <a:pt x="1503553" y="457"/>
                </a:lnTo>
                <a:lnTo>
                  <a:pt x="1456956" y="0"/>
                </a:lnTo>
                <a:lnTo>
                  <a:pt x="1409992" y="4229"/>
                </a:lnTo>
                <a:lnTo>
                  <a:pt x="1364449" y="12738"/>
                </a:lnTo>
                <a:lnTo>
                  <a:pt x="1320380" y="25120"/>
                </a:lnTo>
                <a:lnTo>
                  <a:pt x="1278001" y="41249"/>
                </a:lnTo>
                <a:lnTo>
                  <a:pt x="1237526" y="60960"/>
                </a:lnTo>
                <a:lnTo>
                  <a:pt x="1199172" y="84086"/>
                </a:lnTo>
                <a:lnTo>
                  <a:pt x="1163129" y="110502"/>
                </a:lnTo>
                <a:lnTo>
                  <a:pt x="1129639" y="140042"/>
                </a:lnTo>
                <a:lnTo>
                  <a:pt x="1098905" y="172554"/>
                </a:lnTo>
                <a:lnTo>
                  <a:pt x="1071130" y="207886"/>
                </a:lnTo>
                <a:lnTo>
                  <a:pt x="1046543" y="245884"/>
                </a:lnTo>
                <a:lnTo>
                  <a:pt x="1025334" y="286410"/>
                </a:lnTo>
                <a:lnTo>
                  <a:pt x="1007732" y="329298"/>
                </a:lnTo>
                <a:lnTo>
                  <a:pt x="993952" y="374408"/>
                </a:lnTo>
                <a:lnTo>
                  <a:pt x="984199" y="421589"/>
                </a:lnTo>
                <a:lnTo>
                  <a:pt x="978687" y="470662"/>
                </a:lnTo>
                <a:lnTo>
                  <a:pt x="978090" y="479552"/>
                </a:lnTo>
                <a:lnTo>
                  <a:pt x="974813" y="483819"/>
                </a:lnTo>
                <a:lnTo>
                  <a:pt x="967422" y="488022"/>
                </a:lnTo>
                <a:lnTo>
                  <a:pt x="926960" y="513600"/>
                </a:lnTo>
                <a:lnTo>
                  <a:pt x="892886" y="539877"/>
                </a:lnTo>
                <a:lnTo>
                  <a:pt x="887895" y="534390"/>
                </a:lnTo>
                <a:lnTo>
                  <a:pt x="854125" y="504761"/>
                </a:lnTo>
                <a:lnTo>
                  <a:pt x="817321" y="479005"/>
                </a:lnTo>
                <a:lnTo>
                  <a:pt x="777887" y="457428"/>
                </a:lnTo>
                <a:lnTo>
                  <a:pt x="736269" y="440309"/>
                </a:lnTo>
                <a:lnTo>
                  <a:pt x="692861" y="427939"/>
                </a:lnTo>
                <a:lnTo>
                  <a:pt x="648106" y="420611"/>
                </a:lnTo>
                <a:lnTo>
                  <a:pt x="602424" y="418617"/>
                </a:lnTo>
                <a:lnTo>
                  <a:pt x="556221" y="422249"/>
                </a:lnTo>
                <a:lnTo>
                  <a:pt x="510844" y="431241"/>
                </a:lnTo>
                <a:lnTo>
                  <a:pt x="467398" y="445046"/>
                </a:lnTo>
                <a:lnTo>
                  <a:pt x="426186" y="463423"/>
                </a:lnTo>
                <a:lnTo>
                  <a:pt x="387553" y="486143"/>
                </a:lnTo>
                <a:lnTo>
                  <a:pt x="351828" y="512940"/>
                </a:lnTo>
                <a:lnTo>
                  <a:pt x="319354" y="543610"/>
                </a:lnTo>
                <a:lnTo>
                  <a:pt x="290449" y="577900"/>
                </a:lnTo>
                <a:lnTo>
                  <a:pt x="265455" y="615569"/>
                </a:lnTo>
                <a:lnTo>
                  <a:pt x="244690" y="656399"/>
                </a:lnTo>
                <a:lnTo>
                  <a:pt x="228498" y="700138"/>
                </a:lnTo>
                <a:lnTo>
                  <a:pt x="217220" y="746544"/>
                </a:lnTo>
                <a:lnTo>
                  <a:pt x="211162" y="795401"/>
                </a:lnTo>
                <a:lnTo>
                  <a:pt x="210693" y="802500"/>
                </a:lnTo>
                <a:lnTo>
                  <a:pt x="208076" y="805916"/>
                </a:lnTo>
                <a:lnTo>
                  <a:pt x="160553" y="836396"/>
                </a:lnTo>
                <a:lnTo>
                  <a:pt x="123202" y="867778"/>
                </a:lnTo>
                <a:lnTo>
                  <a:pt x="90322" y="902982"/>
                </a:lnTo>
                <a:lnTo>
                  <a:pt x="62141" y="941565"/>
                </a:lnTo>
                <a:lnTo>
                  <a:pt x="38900" y="983068"/>
                </a:lnTo>
                <a:lnTo>
                  <a:pt x="20840" y="1027061"/>
                </a:lnTo>
                <a:lnTo>
                  <a:pt x="8178" y="1073073"/>
                </a:lnTo>
                <a:lnTo>
                  <a:pt x="1155" y="1120660"/>
                </a:lnTo>
                <a:lnTo>
                  <a:pt x="0" y="1169377"/>
                </a:lnTo>
                <a:lnTo>
                  <a:pt x="4940" y="1218780"/>
                </a:lnTo>
                <a:lnTo>
                  <a:pt x="14871" y="1263751"/>
                </a:lnTo>
                <a:lnTo>
                  <a:pt x="29438" y="1306283"/>
                </a:lnTo>
                <a:lnTo>
                  <a:pt x="48310" y="1346174"/>
                </a:lnTo>
                <a:lnTo>
                  <a:pt x="71158" y="1383220"/>
                </a:lnTo>
                <a:lnTo>
                  <a:pt x="97663" y="1417205"/>
                </a:lnTo>
                <a:lnTo>
                  <a:pt x="127482" y="1447914"/>
                </a:lnTo>
                <a:lnTo>
                  <a:pt x="160299" y="1475143"/>
                </a:lnTo>
                <a:lnTo>
                  <a:pt x="195795" y="1498676"/>
                </a:lnTo>
                <a:lnTo>
                  <a:pt x="233616" y="1518297"/>
                </a:lnTo>
                <a:lnTo>
                  <a:pt x="273443" y="1533804"/>
                </a:lnTo>
                <a:lnTo>
                  <a:pt x="314960" y="1544980"/>
                </a:lnTo>
                <a:lnTo>
                  <a:pt x="357835" y="1551609"/>
                </a:lnTo>
                <a:lnTo>
                  <a:pt x="401726" y="1553489"/>
                </a:lnTo>
                <a:lnTo>
                  <a:pt x="446328" y="1550416"/>
                </a:lnTo>
                <a:lnTo>
                  <a:pt x="491286" y="1542161"/>
                </a:lnTo>
                <a:lnTo>
                  <a:pt x="536295" y="1528508"/>
                </a:lnTo>
                <a:lnTo>
                  <a:pt x="594169" y="1501749"/>
                </a:lnTo>
                <a:lnTo>
                  <a:pt x="646671" y="1465618"/>
                </a:lnTo>
                <a:lnTo>
                  <a:pt x="651967" y="1461274"/>
                </a:lnTo>
                <a:lnTo>
                  <a:pt x="655853" y="1461198"/>
                </a:lnTo>
                <a:lnTo>
                  <a:pt x="706285" y="1484820"/>
                </a:lnTo>
                <a:lnTo>
                  <a:pt x="753376" y="1499336"/>
                </a:lnTo>
                <a:lnTo>
                  <a:pt x="804037" y="1508048"/>
                </a:lnTo>
                <a:lnTo>
                  <a:pt x="859256" y="1511084"/>
                </a:lnTo>
                <a:lnTo>
                  <a:pt x="904519" y="1507667"/>
                </a:lnTo>
                <a:lnTo>
                  <a:pt x="951217" y="1497812"/>
                </a:lnTo>
                <a:lnTo>
                  <a:pt x="998359" y="1481607"/>
                </a:lnTo>
                <a:lnTo>
                  <a:pt x="1044981" y="1459166"/>
                </a:lnTo>
                <a:lnTo>
                  <a:pt x="1084859" y="1433537"/>
                </a:lnTo>
                <a:lnTo>
                  <a:pt x="1114501" y="1408709"/>
                </a:lnTo>
                <a:lnTo>
                  <a:pt x="1119022" y="1409763"/>
                </a:lnTo>
                <a:lnTo>
                  <a:pt x="1162024" y="1415935"/>
                </a:lnTo>
                <a:lnTo>
                  <a:pt x="1205839" y="1418297"/>
                </a:lnTo>
                <a:lnTo>
                  <a:pt x="1250264" y="1416735"/>
                </a:lnTo>
                <a:lnTo>
                  <a:pt x="1295082" y="1411097"/>
                </a:lnTo>
                <a:lnTo>
                  <a:pt x="1340104" y="1401241"/>
                </a:lnTo>
                <a:lnTo>
                  <a:pt x="1385100" y="1387055"/>
                </a:lnTo>
                <a:lnTo>
                  <a:pt x="1422107" y="1371790"/>
                </a:lnTo>
                <a:lnTo>
                  <a:pt x="1457439" y="1353604"/>
                </a:lnTo>
                <a:lnTo>
                  <a:pt x="1491107" y="1332496"/>
                </a:lnTo>
                <a:lnTo>
                  <a:pt x="1523072" y="1308442"/>
                </a:lnTo>
                <a:lnTo>
                  <a:pt x="1529676" y="1303020"/>
                </a:lnTo>
                <a:lnTo>
                  <a:pt x="1534541" y="1302918"/>
                </a:lnTo>
                <a:lnTo>
                  <a:pt x="1586217" y="1327924"/>
                </a:lnTo>
                <a:lnTo>
                  <a:pt x="1632432" y="1344218"/>
                </a:lnTo>
                <a:lnTo>
                  <a:pt x="1681175" y="1355813"/>
                </a:lnTo>
                <a:lnTo>
                  <a:pt x="1733080" y="1362811"/>
                </a:lnTo>
                <a:lnTo>
                  <a:pt x="1788795" y="1365275"/>
                </a:lnTo>
                <a:lnTo>
                  <a:pt x="1810486" y="1363954"/>
                </a:lnTo>
                <a:lnTo>
                  <a:pt x="1822373" y="1383220"/>
                </a:lnTo>
                <a:lnTo>
                  <a:pt x="1848878" y="1417205"/>
                </a:lnTo>
                <a:lnTo>
                  <a:pt x="1878698" y="1447914"/>
                </a:lnTo>
                <a:lnTo>
                  <a:pt x="1911515" y="1475143"/>
                </a:lnTo>
                <a:lnTo>
                  <a:pt x="1946998" y="1498676"/>
                </a:lnTo>
                <a:lnTo>
                  <a:pt x="1984832" y="1518297"/>
                </a:lnTo>
                <a:lnTo>
                  <a:pt x="2024659" y="1533804"/>
                </a:lnTo>
                <a:lnTo>
                  <a:pt x="2066175" y="1544980"/>
                </a:lnTo>
                <a:lnTo>
                  <a:pt x="2109051" y="1551609"/>
                </a:lnTo>
                <a:lnTo>
                  <a:pt x="2152942" y="1553489"/>
                </a:lnTo>
                <a:lnTo>
                  <a:pt x="2197544" y="1550416"/>
                </a:lnTo>
                <a:lnTo>
                  <a:pt x="2242502" y="1542161"/>
                </a:lnTo>
                <a:lnTo>
                  <a:pt x="2287511" y="1528508"/>
                </a:lnTo>
                <a:lnTo>
                  <a:pt x="2345385" y="1501749"/>
                </a:lnTo>
                <a:lnTo>
                  <a:pt x="2397887" y="1465618"/>
                </a:lnTo>
                <a:lnTo>
                  <a:pt x="2403183" y="1461274"/>
                </a:lnTo>
                <a:lnTo>
                  <a:pt x="2407069" y="1461198"/>
                </a:lnTo>
                <a:lnTo>
                  <a:pt x="2457488" y="1484820"/>
                </a:lnTo>
                <a:lnTo>
                  <a:pt x="2504592" y="1499336"/>
                </a:lnTo>
                <a:lnTo>
                  <a:pt x="2555252" y="1508048"/>
                </a:lnTo>
                <a:lnTo>
                  <a:pt x="2610472" y="1511084"/>
                </a:lnTo>
                <a:lnTo>
                  <a:pt x="2655735" y="1507667"/>
                </a:lnTo>
                <a:lnTo>
                  <a:pt x="2702433" y="1497812"/>
                </a:lnTo>
                <a:lnTo>
                  <a:pt x="2749575" y="1481607"/>
                </a:lnTo>
                <a:lnTo>
                  <a:pt x="2796197" y="1459166"/>
                </a:lnTo>
                <a:lnTo>
                  <a:pt x="2836075" y="1433537"/>
                </a:lnTo>
                <a:lnTo>
                  <a:pt x="2872270" y="1403210"/>
                </a:lnTo>
                <a:lnTo>
                  <a:pt x="2904502" y="1368780"/>
                </a:lnTo>
                <a:lnTo>
                  <a:pt x="2932455" y="1330782"/>
                </a:lnTo>
                <a:lnTo>
                  <a:pt x="2955836" y="1289824"/>
                </a:lnTo>
                <a:lnTo>
                  <a:pt x="2974340" y="1246466"/>
                </a:lnTo>
                <a:lnTo>
                  <a:pt x="2987662" y="1201280"/>
                </a:lnTo>
                <a:lnTo>
                  <a:pt x="2995498" y="1154836"/>
                </a:lnTo>
                <a:lnTo>
                  <a:pt x="2997568" y="11077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19" name="bg object 19"/>
          <p:cNvSpPr/>
          <p:nvPr/>
        </p:nvSpPr>
        <p:spPr>
          <a:xfrm>
            <a:off x="10261290" y="5774408"/>
            <a:ext cx="1549994" cy="1082356"/>
          </a:xfrm>
          <a:custGeom>
            <a:avLst/>
            <a:gdLst/>
            <a:ahLst/>
            <a:cxnLst/>
            <a:rect l="l" t="t" r="r" b="b"/>
            <a:pathLst>
              <a:path w="2555875" h="1786890">
                <a:moveTo>
                  <a:pt x="2555875" y="563905"/>
                </a:moveTo>
                <a:lnTo>
                  <a:pt x="1089177" y="563905"/>
                </a:lnTo>
                <a:lnTo>
                  <a:pt x="1089177" y="0"/>
                </a:lnTo>
                <a:lnTo>
                  <a:pt x="38328" y="0"/>
                </a:lnTo>
                <a:lnTo>
                  <a:pt x="38328" y="563905"/>
                </a:lnTo>
                <a:lnTo>
                  <a:pt x="0" y="563905"/>
                </a:lnTo>
                <a:lnTo>
                  <a:pt x="0" y="1786712"/>
                </a:lnTo>
                <a:lnTo>
                  <a:pt x="2555875" y="1786712"/>
                </a:lnTo>
                <a:lnTo>
                  <a:pt x="2555875" y="5639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20" name="bg object 20"/>
          <p:cNvSpPr/>
          <p:nvPr/>
        </p:nvSpPr>
        <p:spPr>
          <a:xfrm>
            <a:off x="11028059" y="4804725"/>
            <a:ext cx="242993" cy="131544"/>
          </a:xfrm>
          <a:custGeom>
            <a:avLst/>
            <a:gdLst/>
            <a:ahLst/>
            <a:cxnLst/>
            <a:rect l="l" t="t" r="r" b="b"/>
            <a:pathLst>
              <a:path w="400684" h="217170">
                <a:moveTo>
                  <a:pt x="400385" y="0"/>
                </a:moveTo>
                <a:lnTo>
                  <a:pt x="0" y="0"/>
                </a:lnTo>
                <a:lnTo>
                  <a:pt x="0" y="216889"/>
                </a:lnTo>
                <a:lnTo>
                  <a:pt x="400385" y="216889"/>
                </a:lnTo>
                <a:lnTo>
                  <a:pt x="4003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21" name="bg object 21"/>
          <p:cNvSpPr/>
          <p:nvPr/>
        </p:nvSpPr>
        <p:spPr>
          <a:xfrm>
            <a:off x="11028038" y="4356590"/>
            <a:ext cx="242993" cy="402326"/>
          </a:xfrm>
          <a:custGeom>
            <a:avLst/>
            <a:gdLst/>
            <a:ahLst/>
            <a:cxnLst/>
            <a:rect l="l" t="t" r="r" b="b"/>
            <a:pathLst>
              <a:path w="400684" h="664209">
                <a:moveTo>
                  <a:pt x="400380" y="664070"/>
                </a:moveTo>
                <a:lnTo>
                  <a:pt x="208559" y="219113"/>
                </a:lnTo>
                <a:lnTo>
                  <a:pt x="208559" y="47548"/>
                </a:lnTo>
                <a:lnTo>
                  <a:pt x="200202" y="47548"/>
                </a:lnTo>
                <a:lnTo>
                  <a:pt x="200202" y="20891"/>
                </a:lnTo>
                <a:lnTo>
                  <a:pt x="177939" y="5740"/>
                </a:lnTo>
                <a:lnTo>
                  <a:pt x="159740" y="0"/>
                </a:lnTo>
                <a:lnTo>
                  <a:pt x="135928" y="3022"/>
                </a:lnTo>
                <a:lnTo>
                  <a:pt x="96774" y="14185"/>
                </a:lnTo>
                <a:lnTo>
                  <a:pt x="96774" y="114300"/>
                </a:lnTo>
                <a:lnTo>
                  <a:pt x="115277" y="97396"/>
                </a:lnTo>
                <a:lnTo>
                  <a:pt x="132219" y="91757"/>
                </a:lnTo>
                <a:lnTo>
                  <a:pt x="157289" y="97396"/>
                </a:lnTo>
                <a:lnTo>
                  <a:pt x="191884" y="111023"/>
                </a:lnTo>
                <a:lnTo>
                  <a:pt x="191884" y="226415"/>
                </a:lnTo>
                <a:lnTo>
                  <a:pt x="0" y="664070"/>
                </a:lnTo>
                <a:lnTo>
                  <a:pt x="400380" y="6640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22" name="bg object 22"/>
          <p:cNvSpPr/>
          <p:nvPr/>
        </p:nvSpPr>
        <p:spPr>
          <a:xfrm>
            <a:off x="10921812" y="4935095"/>
            <a:ext cx="455563" cy="304244"/>
          </a:xfrm>
          <a:custGeom>
            <a:avLst/>
            <a:gdLst/>
            <a:ahLst/>
            <a:cxnLst/>
            <a:rect l="l" t="t" r="r" b="b"/>
            <a:pathLst>
              <a:path w="751205" h="502284">
                <a:moveTo>
                  <a:pt x="574186" y="0"/>
                </a:moveTo>
                <a:lnTo>
                  <a:pt x="176571" y="0"/>
                </a:lnTo>
                <a:lnTo>
                  <a:pt x="0" y="502209"/>
                </a:lnTo>
                <a:lnTo>
                  <a:pt x="750765" y="502209"/>
                </a:lnTo>
                <a:lnTo>
                  <a:pt x="733863" y="454136"/>
                </a:lnTo>
                <a:lnTo>
                  <a:pt x="377128" y="454136"/>
                </a:lnTo>
                <a:lnTo>
                  <a:pt x="349261" y="448344"/>
                </a:lnTo>
                <a:lnTo>
                  <a:pt x="326501" y="432549"/>
                </a:lnTo>
                <a:lnTo>
                  <a:pt x="311154" y="409124"/>
                </a:lnTo>
                <a:lnTo>
                  <a:pt x="305526" y="380442"/>
                </a:lnTo>
                <a:lnTo>
                  <a:pt x="311154" y="351764"/>
                </a:lnTo>
                <a:lnTo>
                  <a:pt x="326501" y="328356"/>
                </a:lnTo>
                <a:lnTo>
                  <a:pt x="349261" y="312580"/>
                </a:lnTo>
                <a:lnTo>
                  <a:pt x="377128" y="306796"/>
                </a:lnTo>
                <a:lnTo>
                  <a:pt x="682057" y="306796"/>
                </a:lnTo>
                <a:lnTo>
                  <a:pt x="574186" y="0"/>
                </a:lnTo>
                <a:close/>
              </a:path>
              <a:path w="751205" h="502284">
                <a:moveTo>
                  <a:pt x="682057" y="306796"/>
                </a:moveTo>
                <a:lnTo>
                  <a:pt x="377128" y="306796"/>
                </a:lnTo>
                <a:lnTo>
                  <a:pt x="404993" y="312580"/>
                </a:lnTo>
                <a:lnTo>
                  <a:pt x="427750" y="328356"/>
                </a:lnTo>
                <a:lnTo>
                  <a:pt x="443094" y="351764"/>
                </a:lnTo>
                <a:lnTo>
                  <a:pt x="448721" y="380442"/>
                </a:lnTo>
                <a:lnTo>
                  <a:pt x="443094" y="409124"/>
                </a:lnTo>
                <a:lnTo>
                  <a:pt x="427750" y="432549"/>
                </a:lnTo>
                <a:lnTo>
                  <a:pt x="404993" y="448344"/>
                </a:lnTo>
                <a:lnTo>
                  <a:pt x="377128" y="454136"/>
                </a:lnTo>
                <a:lnTo>
                  <a:pt x="733863" y="454136"/>
                </a:lnTo>
                <a:lnTo>
                  <a:pt x="682057" y="3067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23" name="bg object 23"/>
          <p:cNvSpPr/>
          <p:nvPr/>
        </p:nvSpPr>
        <p:spPr>
          <a:xfrm>
            <a:off x="10921814" y="5238892"/>
            <a:ext cx="455563" cy="1051585"/>
          </a:xfrm>
          <a:custGeom>
            <a:avLst/>
            <a:gdLst/>
            <a:ahLst/>
            <a:cxnLst/>
            <a:rect l="l" t="t" r="r" b="b"/>
            <a:pathLst>
              <a:path w="751205" h="1736090">
                <a:moveTo>
                  <a:pt x="442455" y="268427"/>
                </a:moveTo>
                <a:lnTo>
                  <a:pt x="306019" y="268427"/>
                </a:lnTo>
                <a:lnTo>
                  <a:pt x="306019" y="521462"/>
                </a:lnTo>
                <a:lnTo>
                  <a:pt x="442455" y="521462"/>
                </a:lnTo>
                <a:lnTo>
                  <a:pt x="442455" y="268427"/>
                </a:lnTo>
                <a:close/>
              </a:path>
              <a:path w="751205" h="1736090">
                <a:moveTo>
                  <a:pt x="750709" y="268427"/>
                </a:moveTo>
                <a:lnTo>
                  <a:pt x="632307" y="268427"/>
                </a:lnTo>
                <a:lnTo>
                  <a:pt x="632307" y="521462"/>
                </a:lnTo>
                <a:lnTo>
                  <a:pt x="750709" y="521462"/>
                </a:lnTo>
                <a:lnTo>
                  <a:pt x="750709" y="268427"/>
                </a:lnTo>
                <a:close/>
              </a:path>
              <a:path w="751205" h="1736090">
                <a:moveTo>
                  <a:pt x="750709" y="0"/>
                </a:moveTo>
                <a:lnTo>
                  <a:pt x="0" y="0"/>
                </a:lnTo>
                <a:lnTo>
                  <a:pt x="0" y="267970"/>
                </a:lnTo>
                <a:lnTo>
                  <a:pt x="0" y="521970"/>
                </a:lnTo>
                <a:lnTo>
                  <a:pt x="0" y="1736090"/>
                </a:lnTo>
                <a:lnTo>
                  <a:pt x="750709" y="1736090"/>
                </a:lnTo>
                <a:lnTo>
                  <a:pt x="750709" y="521970"/>
                </a:lnTo>
                <a:lnTo>
                  <a:pt x="116154" y="521970"/>
                </a:lnTo>
                <a:lnTo>
                  <a:pt x="116154" y="267970"/>
                </a:lnTo>
                <a:lnTo>
                  <a:pt x="750709" y="267970"/>
                </a:lnTo>
                <a:lnTo>
                  <a:pt x="7507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24" name="bg object 24"/>
          <p:cNvSpPr/>
          <p:nvPr/>
        </p:nvSpPr>
        <p:spPr>
          <a:xfrm>
            <a:off x="4739152" y="6470642"/>
            <a:ext cx="584183" cy="386171"/>
          </a:xfrm>
          <a:custGeom>
            <a:avLst/>
            <a:gdLst/>
            <a:ahLst/>
            <a:cxnLst/>
            <a:rect l="l" t="t" r="r" b="b"/>
            <a:pathLst>
              <a:path w="963295" h="637540">
                <a:moveTo>
                  <a:pt x="731238" y="637281"/>
                </a:moveTo>
                <a:lnTo>
                  <a:pt x="0" y="637281"/>
                </a:lnTo>
                <a:lnTo>
                  <a:pt x="231951" y="0"/>
                </a:lnTo>
                <a:lnTo>
                  <a:pt x="963189" y="0"/>
                </a:lnTo>
                <a:lnTo>
                  <a:pt x="731238" y="6372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25" name="bg object 25"/>
          <p:cNvSpPr/>
          <p:nvPr/>
        </p:nvSpPr>
        <p:spPr>
          <a:xfrm>
            <a:off x="5125284" y="4904284"/>
            <a:ext cx="1285051" cy="1952395"/>
          </a:xfrm>
          <a:custGeom>
            <a:avLst/>
            <a:gdLst/>
            <a:ahLst/>
            <a:cxnLst/>
            <a:rect l="l" t="t" r="r" b="b"/>
            <a:pathLst>
              <a:path w="2118995" h="3223259">
                <a:moveTo>
                  <a:pt x="2118969" y="2585948"/>
                </a:moveTo>
                <a:lnTo>
                  <a:pt x="1827022" y="2585948"/>
                </a:lnTo>
                <a:lnTo>
                  <a:pt x="1827022" y="2379522"/>
                </a:lnTo>
                <a:lnTo>
                  <a:pt x="1818246" y="2336012"/>
                </a:lnTo>
                <a:lnTo>
                  <a:pt x="1794281" y="2300478"/>
                </a:lnTo>
                <a:lnTo>
                  <a:pt x="1758746" y="2276525"/>
                </a:lnTo>
                <a:lnTo>
                  <a:pt x="1715223" y="2267737"/>
                </a:lnTo>
                <a:lnTo>
                  <a:pt x="1554251" y="2267737"/>
                </a:lnTo>
                <a:lnTo>
                  <a:pt x="1510741" y="2276525"/>
                </a:lnTo>
                <a:lnTo>
                  <a:pt x="1475206" y="2300478"/>
                </a:lnTo>
                <a:lnTo>
                  <a:pt x="1451254" y="2336012"/>
                </a:lnTo>
                <a:lnTo>
                  <a:pt x="1442466" y="2379522"/>
                </a:lnTo>
                <a:lnTo>
                  <a:pt x="1442466" y="2585948"/>
                </a:lnTo>
                <a:lnTo>
                  <a:pt x="891641" y="2585948"/>
                </a:lnTo>
                <a:lnTo>
                  <a:pt x="771956" y="0"/>
                </a:lnTo>
                <a:lnTo>
                  <a:pt x="651167" y="0"/>
                </a:lnTo>
                <a:lnTo>
                  <a:pt x="531456" y="2585948"/>
                </a:lnTo>
                <a:lnTo>
                  <a:pt x="0" y="2585948"/>
                </a:lnTo>
                <a:lnTo>
                  <a:pt x="0" y="2778734"/>
                </a:lnTo>
                <a:lnTo>
                  <a:pt x="522541" y="2778734"/>
                </a:lnTo>
                <a:lnTo>
                  <a:pt x="501967" y="3223222"/>
                </a:lnTo>
                <a:lnTo>
                  <a:pt x="921143" y="3223222"/>
                </a:lnTo>
                <a:lnTo>
                  <a:pt x="900569" y="2778734"/>
                </a:lnTo>
                <a:lnTo>
                  <a:pt x="1442466" y="2778734"/>
                </a:lnTo>
                <a:lnTo>
                  <a:pt x="1442466" y="3223222"/>
                </a:lnTo>
                <a:lnTo>
                  <a:pt x="1827022" y="3223222"/>
                </a:lnTo>
                <a:lnTo>
                  <a:pt x="1827022" y="2778734"/>
                </a:lnTo>
                <a:lnTo>
                  <a:pt x="2118969" y="2778734"/>
                </a:lnTo>
                <a:lnTo>
                  <a:pt x="2118969" y="25859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26" name="bg object 26"/>
          <p:cNvSpPr/>
          <p:nvPr/>
        </p:nvSpPr>
        <p:spPr>
          <a:xfrm>
            <a:off x="4127318" y="5313996"/>
            <a:ext cx="1474901" cy="1542762"/>
          </a:xfrm>
          <a:custGeom>
            <a:avLst/>
            <a:gdLst/>
            <a:ahLst/>
            <a:cxnLst/>
            <a:rect l="l" t="t" r="r" b="b"/>
            <a:pathLst>
              <a:path w="2432050" h="2546984">
                <a:moveTo>
                  <a:pt x="0" y="2546819"/>
                </a:moveTo>
                <a:lnTo>
                  <a:pt x="2431975" y="0"/>
                </a:lnTo>
              </a:path>
            </a:pathLst>
          </a:custGeom>
          <a:ln w="9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27" name="bg object 27"/>
          <p:cNvSpPr/>
          <p:nvPr/>
        </p:nvSpPr>
        <p:spPr>
          <a:xfrm>
            <a:off x="5594446" y="5313996"/>
            <a:ext cx="797910" cy="1542762"/>
          </a:xfrm>
          <a:custGeom>
            <a:avLst/>
            <a:gdLst/>
            <a:ahLst/>
            <a:cxnLst/>
            <a:rect l="l" t="t" r="r" b="b"/>
            <a:pathLst>
              <a:path w="1315720" h="2546984">
                <a:moveTo>
                  <a:pt x="1315284" y="2546819"/>
                </a:moveTo>
                <a:lnTo>
                  <a:pt x="0" y="0"/>
                </a:lnTo>
              </a:path>
            </a:pathLst>
          </a:custGeom>
          <a:ln w="9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28" name="bg object 28"/>
          <p:cNvSpPr/>
          <p:nvPr/>
        </p:nvSpPr>
        <p:spPr>
          <a:xfrm>
            <a:off x="5594446" y="5313996"/>
            <a:ext cx="411278" cy="1542762"/>
          </a:xfrm>
          <a:custGeom>
            <a:avLst/>
            <a:gdLst/>
            <a:ahLst/>
            <a:cxnLst/>
            <a:rect l="l" t="t" r="r" b="b"/>
            <a:pathLst>
              <a:path w="678179" h="2546984">
                <a:moveTo>
                  <a:pt x="678100" y="2546819"/>
                </a:moveTo>
                <a:lnTo>
                  <a:pt x="0" y="0"/>
                </a:lnTo>
              </a:path>
            </a:pathLst>
          </a:custGeom>
          <a:ln w="985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29" name="bg object 29"/>
          <p:cNvSpPr/>
          <p:nvPr/>
        </p:nvSpPr>
        <p:spPr>
          <a:xfrm>
            <a:off x="8891450" y="4671935"/>
            <a:ext cx="1422913" cy="2184713"/>
          </a:xfrm>
          <a:custGeom>
            <a:avLst/>
            <a:gdLst/>
            <a:ahLst/>
            <a:cxnLst/>
            <a:rect l="l" t="t" r="r" b="b"/>
            <a:pathLst>
              <a:path w="2346325" h="3606800">
                <a:moveTo>
                  <a:pt x="2346109" y="0"/>
                </a:moveTo>
                <a:lnTo>
                  <a:pt x="0" y="0"/>
                </a:lnTo>
                <a:lnTo>
                  <a:pt x="0" y="254000"/>
                </a:lnTo>
                <a:lnTo>
                  <a:pt x="0" y="431800"/>
                </a:lnTo>
                <a:lnTo>
                  <a:pt x="0" y="3606800"/>
                </a:lnTo>
                <a:lnTo>
                  <a:pt x="2346109" y="3606800"/>
                </a:lnTo>
                <a:lnTo>
                  <a:pt x="2346109" y="3378212"/>
                </a:lnTo>
                <a:lnTo>
                  <a:pt x="2346109" y="3187712"/>
                </a:lnTo>
                <a:lnTo>
                  <a:pt x="2092134" y="3187712"/>
                </a:lnTo>
                <a:lnTo>
                  <a:pt x="2092134" y="3378200"/>
                </a:lnTo>
                <a:lnTo>
                  <a:pt x="1861337" y="3378200"/>
                </a:lnTo>
                <a:lnTo>
                  <a:pt x="1861337" y="3187712"/>
                </a:lnTo>
                <a:lnTo>
                  <a:pt x="1767725" y="3187712"/>
                </a:lnTo>
                <a:lnTo>
                  <a:pt x="1767725" y="3378200"/>
                </a:lnTo>
                <a:lnTo>
                  <a:pt x="1536941" y="3378200"/>
                </a:lnTo>
                <a:lnTo>
                  <a:pt x="1536941" y="3187712"/>
                </a:lnTo>
                <a:lnTo>
                  <a:pt x="1443393" y="3187712"/>
                </a:lnTo>
                <a:lnTo>
                  <a:pt x="1443393" y="3378200"/>
                </a:lnTo>
                <a:lnTo>
                  <a:pt x="1212596" y="3378200"/>
                </a:lnTo>
                <a:lnTo>
                  <a:pt x="1212596" y="3187712"/>
                </a:lnTo>
                <a:lnTo>
                  <a:pt x="1119060" y="3187712"/>
                </a:lnTo>
                <a:lnTo>
                  <a:pt x="1119060" y="3378200"/>
                </a:lnTo>
                <a:lnTo>
                  <a:pt x="888263" y="3378200"/>
                </a:lnTo>
                <a:lnTo>
                  <a:pt x="888263" y="3187712"/>
                </a:lnTo>
                <a:lnTo>
                  <a:pt x="794651" y="3187712"/>
                </a:lnTo>
                <a:lnTo>
                  <a:pt x="794651" y="3378200"/>
                </a:lnTo>
                <a:lnTo>
                  <a:pt x="563791" y="3378200"/>
                </a:lnTo>
                <a:lnTo>
                  <a:pt x="563791" y="3187712"/>
                </a:lnTo>
                <a:lnTo>
                  <a:pt x="470179" y="3187712"/>
                </a:lnTo>
                <a:lnTo>
                  <a:pt x="470179" y="3378200"/>
                </a:lnTo>
                <a:lnTo>
                  <a:pt x="239395" y="3378200"/>
                </a:lnTo>
                <a:lnTo>
                  <a:pt x="239395" y="3187700"/>
                </a:lnTo>
                <a:lnTo>
                  <a:pt x="2346109" y="3187700"/>
                </a:lnTo>
                <a:lnTo>
                  <a:pt x="2346109" y="3048012"/>
                </a:lnTo>
                <a:lnTo>
                  <a:pt x="2346109" y="2857512"/>
                </a:lnTo>
                <a:lnTo>
                  <a:pt x="2092134" y="2857512"/>
                </a:lnTo>
                <a:lnTo>
                  <a:pt x="2092134" y="3048000"/>
                </a:lnTo>
                <a:lnTo>
                  <a:pt x="1861337" y="3048000"/>
                </a:lnTo>
                <a:lnTo>
                  <a:pt x="1861337" y="2857512"/>
                </a:lnTo>
                <a:lnTo>
                  <a:pt x="1767725" y="2857512"/>
                </a:lnTo>
                <a:lnTo>
                  <a:pt x="1767725" y="3048000"/>
                </a:lnTo>
                <a:lnTo>
                  <a:pt x="1536941" y="3048000"/>
                </a:lnTo>
                <a:lnTo>
                  <a:pt x="1536941" y="2857512"/>
                </a:lnTo>
                <a:lnTo>
                  <a:pt x="1443393" y="2857512"/>
                </a:lnTo>
                <a:lnTo>
                  <a:pt x="1443393" y="3048000"/>
                </a:lnTo>
                <a:lnTo>
                  <a:pt x="1212596" y="3048000"/>
                </a:lnTo>
                <a:lnTo>
                  <a:pt x="1212596" y="2857512"/>
                </a:lnTo>
                <a:lnTo>
                  <a:pt x="1119060" y="2857512"/>
                </a:lnTo>
                <a:lnTo>
                  <a:pt x="1119060" y="3048000"/>
                </a:lnTo>
                <a:lnTo>
                  <a:pt x="888263" y="3048000"/>
                </a:lnTo>
                <a:lnTo>
                  <a:pt x="888263" y="2857512"/>
                </a:lnTo>
                <a:lnTo>
                  <a:pt x="794651" y="2857512"/>
                </a:lnTo>
                <a:lnTo>
                  <a:pt x="794651" y="3048000"/>
                </a:lnTo>
                <a:lnTo>
                  <a:pt x="563791" y="3048000"/>
                </a:lnTo>
                <a:lnTo>
                  <a:pt x="563791" y="2857512"/>
                </a:lnTo>
                <a:lnTo>
                  <a:pt x="470242" y="2857512"/>
                </a:lnTo>
                <a:lnTo>
                  <a:pt x="470242" y="3048000"/>
                </a:lnTo>
                <a:lnTo>
                  <a:pt x="239395" y="3048000"/>
                </a:lnTo>
                <a:lnTo>
                  <a:pt x="239395" y="2857500"/>
                </a:lnTo>
                <a:lnTo>
                  <a:pt x="2346109" y="2857500"/>
                </a:lnTo>
                <a:lnTo>
                  <a:pt x="2346109" y="2730512"/>
                </a:lnTo>
                <a:lnTo>
                  <a:pt x="2346109" y="2540012"/>
                </a:lnTo>
                <a:lnTo>
                  <a:pt x="2092134" y="2540012"/>
                </a:lnTo>
                <a:lnTo>
                  <a:pt x="2092134" y="2730500"/>
                </a:lnTo>
                <a:lnTo>
                  <a:pt x="1861337" y="2730500"/>
                </a:lnTo>
                <a:lnTo>
                  <a:pt x="1861337" y="2540012"/>
                </a:lnTo>
                <a:lnTo>
                  <a:pt x="1767725" y="2540012"/>
                </a:lnTo>
                <a:lnTo>
                  <a:pt x="1767725" y="2730500"/>
                </a:lnTo>
                <a:lnTo>
                  <a:pt x="1536941" y="2730500"/>
                </a:lnTo>
                <a:lnTo>
                  <a:pt x="1536941" y="2540012"/>
                </a:lnTo>
                <a:lnTo>
                  <a:pt x="1443393" y="2540012"/>
                </a:lnTo>
                <a:lnTo>
                  <a:pt x="1443393" y="2730500"/>
                </a:lnTo>
                <a:lnTo>
                  <a:pt x="1212596" y="2730500"/>
                </a:lnTo>
                <a:lnTo>
                  <a:pt x="1212596" y="2540012"/>
                </a:lnTo>
                <a:lnTo>
                  <a:pt x="1119060" y="2540012"/>
                </a:lnTo>
                <a:lnTo>
                  <a:pt x="1119060" y="2730500"/>
                </a:lnTo>
                <a:lnTo>
                  <a:pt x="888263" y="2730500"/>
                </a:lnTo>
                <a:lnTo>
                  <a:pt x="888263" y="2540012"/>
                </a:lnTo>
                <a:lnTo>
                  <a:pt x="794651" y="2540012"/>
                </a:lnTo>
                <a:lnTo>
                  <a:pt x="794651" y="2730500"/>
                </a:lnTo>
                <a:lnTo>
                  <a:pt x="563791" y="2730500"/>
                </a:lnTo>
                <a:lnTo>
                  <a:pt x="563791" y="2540012"/>
                </a:lnTo>
                <a:lnTo>
                  <a:pt x="470242" y="2540012"/>
                </a:lnTo>
                <a:lnTo>
                  <a:pt x="470242" y="2730500"/>
                </a:lnTo>
                <a:lnTo>
                  <a:pt x="239395" y="2730500"/>
                </a:lnTo>
                <a:lnTo>
                  <a:pt x="239395" y="2540000"/>
                </a:lnTo>
                <a:lnTo>
                  <a:pt x="2346109" y="2540000"/>
                </a:lnTo>
                <a:lnTo>
                  <a:pt x="2346109" y="2400312"/>
                </a:lnTo>
                <a:lnTo>
                  <a:pt x="2346109" y="2209812"/>
                </a:lnTo>
                <a:lnTo>
                  <a:pt x="2092134" y="2209812"/>
                </a:lnTo>
                <a:lnTo>
                  <a:pt x="2092134" y="2400300"/>
                </a:lnTo>
                <a:lnTo>
                  <a:pt x="1861337" y="2400300"/>
                </a:lnTo>
                <a:lnTo>
                  <a:pt x="1861337" y="2209812"/>
                </a:lnTo>
                <a:lnTo>
                  <a:pt x="1767725" y="2209812"/>
                </a:lnTo>
                <a:lnTo>
                  <a:pt x="1767725" y="2400300"/>
                </a:lnTo>
                <a:lnTo>
                  <a:pt x="1536941" y="2400300"/>
                </a:lnTo>
                <a:lnTo>
                  <a:pt x="1536941" y="2209812"/>
                </a:lnTo>
                <a:lnTo>
                  <a:pt x="1443393" y="2209812"/>
                </a:lnTo>
                <a:lnTo>
                  <a:pt x="1443393" y="2400300"/>
                </a:lnTo>
                <a:lnTo>
                  <a:pt x="1212596" y="2400300"/>
                </a:lnTo>
                <a:lnTo>
                  <a:pt x="1212596" y="2209812"/>
                </a:lnTo>
                <a:lnTo>
                  <a:pt x="1119060" y="2209812"/>
                </a:lnTo>
                <a:lnTo>
                  <a:pt x="1119060" y="2400300"/>
                </a:lnTo>
                <a:lnTo>
                  <a:pt x="888263" y="2400300"/>
                </a:lnTo>
                <a:lnTo>
                  <a:pt x="888263" y="2209812"/>
                </a:lnTo>
                <a:lnTo>
                  <a:pt x="794651" y="2209812"/>
                </a:lnTo>
                <a:lnTo>
                  <a:pt x="794651" y="2400300"/>
                </a:lnTo>
                <a:lnTo>
                  <a:pt x="563791" y="2400300"/>
                </a:lnTo>
                <a:lnTo>
                  <a:pt x="563791" y="2209812"/>
                </a:lnTo>
                <a:lnTo>
                  <a:pt x="470242" y="2209812"/>
                </a:lnTo>
                <a:lnTo>
                  <a:pt x="470242" y="2400300"/>
                </a:lnTo>
                <a:lnTo>
                  <a:pt x="239395" y="2400300"/>
                </a:lnTo>
                <a:lnTo>
                  <a:pt x="239395" y="2209800"/>
                </a:lnTo>
                <a:lnTo>
                  <a:pt x="2346109" y="2209800"/>
                </a:lnTo>
                <a:lnTo>
                  <a:pt x="2346109" y="2070112"/>
                </a:lnTo>
                <a:lnTo>
                  <a:pt x="2346109" y="1879612"/>
                </a:lnTo>
                <a:lnTo>
                  <a:pt x="2092134" y="1879612"/>
                </a:lnTo>
                <a:lnTo>
                  <a:pt x="2092134" y="2070100"/>
                </a:lnTo>
                <a:lnTo>
                  <a:pt x="1861337" y="2070100"/>
                </a:lnTo>
                <a:lnTo>
                  <a:pt x="1861337" y="1879612"/>
                </a:lnTo>
                <a:lnTo>
                  <a:pt x="1767725" y="1879612"/>
                </a:lnTo>
                <a:lnTo>
                  <a:pt x="1767725" y="2070100"/>
                </a:lnTo>
                <a:lnTo>
                  <a:pt x="1536941" y="2070100"/>
                </a:lnTo>
                <a:lnTo>
                  <a:pt x="1536941" y="1879612"/>
                </a:lnTo>
                <a:lnTo>
                  <a:pt x="1443393" y="1879612"/>
                </a:lnTo>
                <a:lnTo>
                  <a:pt x="1443393" y="2070100"/>
                </a:lnTo>
                <a:lnTo>
                  <a:pt x="1212596" y="2070100"/>
                </a:lnTo>
                <a:lnTo>
                  <a:pt x="1212596" y="1879612"/>
                </a:lnTo>
                <a:lnTo>
                  <a:pt x="1119060" y="1879612"/>
                </a:lnTo>
                <a:lnTo>
                  <a:pt x="1119060" y="2070100"/>
                </a:lnTo>
                <a:lnTo>
                  <a:pt x="888263" y="2070100"/>
                </a:lnTo>
                <a:lnTo>
                  <a:pt x="888263" y="1879612"/>
                </a:lnTo>
                <a:lnTo>
                  <a:pt x="794651" y="1879612"/>
                </a:lnTo>
                <a:lnTo>
                  <a:pt x="794651" y="2070100"/>
                </a:lnTo>
                <a:lnTo>
                  <a:pt x="563791" y="2070100"/>
                </a:lnTo>
                <a:lnTo>
                  <a:pt x="563791" y="1879612"/>
                </a:lnTo>
                <a:lnTo>
                  <a:pt x="470242" y="1879612"/>
                </a:lnTo>
                <a:lnTo>
                  <a:pt x="470242" y="2070100"/>
                </a:lnTo>
                <a:lnTo>
                  <a:pt x="239395" y="2070100"/>
                </a:lnTo>
                <a:lnTo>
                  <a:pt x="239395" y="1879600"/>
                </a:lnTo>
                <a:lnTo>
                  <a:pt x="2346109" y="1879600"/>
                </a:lnTo>
                <a:lnTo>
                  <a:pt x="2346109" y="1739912"/>
                </a:lnTo>
                <a:lnTo>
                  <a:pt x="2346109" y="1549412"/>
                </a:lnTo>
                <a:lnTo>
                  <a:pt x="2092134" y="1549412"/>
                </a:lnTo>
                <a:lnTo>
                  <a:pt x="2092134" y="1739900"/>
                </a:lnTo>
                <a:lnTo>
                  <a:pt x="1861337" y="1739900"/>
                </a:lnTo>
                <a:lnTo>
                  <a:pt x="1861337" y="1549412"/>
                </a:lnTo>
                <a:lnTo>
                  <a:pt x="1767725" y="1549412"/>
                </a:lnTo>
                <a:lnTo>
                  <a:pt x="1767725" y="1739900"/>
                </a:lnTo>
                <a:lnTo>
                  <a:pt x="1536941" y="1739900"/>
                </a:lnTo>
                <a:lnTo>
                  <a:pt x="1536941" y="1549412"/>
                </a:lnTo>
                <a:lnTo>
                  <a:pt x="1443393" y="1549412"/>
                </a:lnTo>
                <a:lnTo>
                  <a:pt x="1443393" y="1739900"/>
                </a:lnTo>
                <a:lnTo>
                  <a:pt x="1212596" y="1739900"/>
                </a:lnTo>
                <a:lnTo>
                  <a:pt x="1212596" y="1549412"/>
                </a:lnTo>
                <a:lnTo>
                  <a:pt x="1119060" y="1549412"/>
                </a:lnTo>
                <a:lnTo>
                  <a:pt x="1119060" y="1739900"/>
                </a:lnTo>
                <a:lnTo>
                  <a:pt x="888263" y="1739900"/>
                </a:lnTo>
                <a:lnTo>
                  <a:pt x="888263" y="1549412"/>
                </a:lnTo>
                <a:lnTo>
                  <a:pt x="794651" y="1549412"/>
                </a:lnTo>
                <a:lnTo>
                  <a:pt x="794651" y="1739900"/>
                </a:lnTo>
                <a:lnTo>
                  <a:pt x="563791" y="1739900"/>
                </a:lnTo>
                <a:lnTo>
                  <a:pt x="563791" y="1549412"/>
                </a:lnTo>
                <a:lnTo>
                  <a:pt x="470242" y="1549412"/>
                </a:lnTo>
                <a:lnTo>
                  <a:pt x="470242" y="1739900"/>
                </a:lnTo>
                <a:lnTo>
                  <a:pt x="239395" y="1739900"/>
                </a:lnTo>
                <a:lnTo>
                  <a:pt x="239395" y="1549400"/>
                </a:lnTo>
                <a:lnTo>
                  <a:pt x="2346109" y="1549400"/>
                </a:lnTo>
                <a:lnTo>
                  <a:pt x="2346109" y="1422412"/>
                </a:lnTo>
                <a:lnTo>
                  <a:pt x="2346109" y="1231912"/>
                </a:lnTo>
                <a:lnTo>
                  <a:pt x="2092134" y="1231912"/>
                </a:lnTo>
                <a:lnTo>
                  <a:pt x="2092134" y="1422400"/>
                </a:lnTo>
                <a:lnTo>
                  <a:pt x="1861337" y="1422400"/>
                </a:lnTo>
                <a:lnTo>
                  <a:pt x="1861337" y="1231912"/>
                </a:lnTo>
                <a:lnTo>
                  <a:pt x="1767725" y="1231912"/>
                </a:lnTo>
                <a:lnTo>
                  <a:pt x="1767725" y="1422400"/>
                </a:lnTo>
                <a:lnTo>
                  <a:pt x="1536941" y="1422400"/>
                </a:lnTo>
                <a:lnTo>
                  <a:pt x="1536941" y="1231912"/>
                </a:lnTo>
                <a:lnTo>
                  <a:pt x="1443393" y="1231912"/>
                </a:lnTo>
                <a:lnTo>
                  <a:pt x="1443393" y="1422400"/>
                </a:lnTo>
                <a:lnTo>
                  <a:pt x="1212596" y="1422400"/>
                </a:lnTo>
                <a:lnTo>
                  <a:pt x="1212596" y="1231912"/>
                </a:lnTo>
                <a:lnTo>
                  <a:pt x="1119060" y="1231912"/>
                </a:lnTo>
                <a:lnTo>
                  <a:pt x="1119060" y="1422400"/>
                </a:lnTo>
                <a:lnTo>
                  <a:pt x="888263" y="1422400"/>
                </a:lnTo>
                <a:lnTo>
                  <a:pt x="888263" y="1231912"/>
                </a:lnTo>
                <a:lnTo>
                  <a:pt x="794651" y="1231912"/>
                </a:lnTo>
                <a:lnTo>
                  <a:pt x="794651" y="1422400"/>
                </a:lnTo>
                <a:lnTo>
                  <a:pt x="563791" y="1422400"/>
                </a:lnTo>
                <a:lnTo>
                  <a:pt x="563791" y="1231912"/>
                </a:lnTo>
                <a:lnTo>
                  <a:pt x="470242" y="1231912"/>
                </a:lnTo>
                <a:lnTo>
                  <a:pt x="470242" y="1422400"/>
                </a:lnTo>
                <a:lnTo>
                  <a:pt x="239395" y="1422400"/>
                </a:lnTo>
                <a:lnTo>
                  <a:pt x="239395" y="1231900"/>
                </a:lnTo>
                <a:lnTo>
                  <a:pt x="2346109" y="1231900"/>
                </a:lnTo>
                <a:lnTo>
                  <a:pt x="2346109" y="1092212"/>
                </a:lnTo>
                <a:lnTo>
                  <a:pt x="2346109" y="901712"/>
                </a:lnTo>
                <a:lnTo>
                  <a:pt x="2092134" y="901712"/>
                </a:lnTo>
                <a:lnTo>
                  <a:pt x="2092134" y="1092200"/>
                </a:lnTo>
                <a:lnTo>
                  <a:pt x="1861337" y="1092200"/>
                </a:lnTo>
                <a:lnTo>
                  <a:pt x="1861337" y="901712"/>
                </a:lnTo>
                <a:lnTo>
                  <a:pt x="1767725" y="901712"/>
                </a:lnTo>
                <a:lnTo>
                  <a:pt x="1767725" y="1092200"/>
                </a:lnTo>
                <a:lnTo>
                  <a:pt x="1536941" y="1092200"/>
                </a:lnTo>
                <a:lnTo>
                  <a:pt x="1536941" y="901712"/>
                </a:lnTo>
                <a:lnTo>
                  <a:pt x="1443393" y="901712"/>
                </a:lnTo>
                <a:lnTo>
                  <a:pt x="1443393" y="1092200"/>
                </a:lnTo>
                <a:lnTo>
                  <a:pt x="1212596" y="1092200"/>
                </a:lnTo>
                <a:lnTo>
                  <a:pt x="1212596" y="901712"/>
                </a:lnTo>
                <a:lnTo>
                  <a:pt x="1119060" y="901712"/>
                </a:lnTo>
                <a:lnTo>
                  <a:pt x="1119060" y="1092200"/>
                </a:lnTo>
                <a:lnTo>
                  <a:pt x="888263" y="1092200"/>
                </a:lnTo>
                <a:lnTo>
                  <a:pt x="888263" y="901712"/>
                </a:lnTo>
                <a:lnTo>
                  <a:pt x="794651" y="901712"/>
                </a:lnTo>
                <a:lnTo>
                  <a:pt x="794651" y="1092200"/>
                </a:lnTo>
                <a:lnTo>
                  <a:pt x="563791" y="1092200"/>
                </a:lnTo>
                <a:lnTo>
                  <a:pt x="563791" y="901712"/>
                </a:lnTo>
                <a:lnTo>
                  <a:pt x="470242" y="901712"/>
                </a:lnTo>
                <a:lnTo>
                  <a:pt x="470242" y="1092200"/>
                </a:lnTo>
                <a:lnTo>
                  <a:pt x="239395" y="1092200"/>
                </a:lnTo>
                <a:lnTo>
                  <a:pt x="239395" y="901700"/>
                </a:lnTo>
                <a:lnTo>
                  <a:pt x="2346109" y="901700"/>
                </a:lnTo>
                <a:lnTo>
                  <a:pt x="2346109" y="762000"/>
                </a:lnTo>
                <a:lnTo>
                  <a:pt x="888263" y="762000"/>
                </a:lnTo>
                <a:lnTo>
                  <a:pt x="888263" y="571512"/>
                </a:lnTo>
                <a:lnTo>
                  <a:pt x="794651" y="571512"/>
                </a:lnTo>
                <a:lnTo>
                  <a:pt x="794651" y="762000"/>
                </a:lnTo>
                <a:lnTo>
                  <a:pt x="563791" y="762000"/>
                </a:lnTo>
                <a:lnTo>
                  <a:pt x="563791" y="571512"/>
                </a:lnTo>
                <a:lnTo>
                  <a:pt x="470242" y="571512"/>
                </a:lnTo>
                <a:lnTo>
                  <a:pt x="470242" y="762000"/>
                </a:lnTo>
                <a:lnTo>
                  <a:pt x="239395" y="762000"/>
                </a:lnTo>
                <a:lnTo>
                  <a:pt x="239395" y="571500"/>
                </a:lnTo>
                <a:lnTo>
                  <a:pt x="2346109" y="571500"/>
                </a:lnTo>
                <a:lnTo>
                  <a:pt x="2346109" y="431800"/>
                </a:lnTo>
                <a:lnTo>
                  <a:pt x="239395" y="431800"/>
                </a:lnTo>
                <a:lnTo>
                  <a:pt x="239395" y="254000"/>
                </a:lnTo>
                <a:lnTo>
                  <a:pt x="2346109" y="254000"/>
                </a:lnTo>
                <a:lnTo>
                  <a:pt x="23461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30" name="bg object 30"/>
          <p:cNvSpPr/>
          <p:nvPr/>
        </p:nvSpPr>
        <p:spPr>
          <a:xfrm>
            <a:off x="8868867" y="4148835"/>
            <a:ext cx="1466044" cy="985044"/>
          </a:xfrm>
          <a:custGeom>
            <a:avLst/>
            <a:gdLst/>
            <a:ahLst/>
            <a:cxnLst/>
            <a:rect l="l" t="t" r="r" b="b"/>
            <a:pathLst>
              <a:path w="2417444" h="1626234">
                <a:moveTo>
                  <a:pt x="601027" y="1117612"/>
                </a:moveTo>
                <a:lnTo>
                  <a:pt x="507415" y="1117612"/>
                </a:lnTo>
                <a:lnTo>
                  <a:pt x="507415" y="1295412"/>
                </a:lnTo>
                <a:lnTo>
                  <a:pt x="601027" y="1295412"/>
                </a:lnTo>
                <a:lnTo>
                  <a:pt x="601027" y="1117612"/>
                </a:lnTo>
                <a:close/>
              </a:path>
              <a:path w="2417444" h="1626234">
                <a:moveTo>
                  <a:pt x="925499" y="1435112"/>
                </a:moveTo>
                <a:lnTo>
                  <a:pt x="831888" y="1435112"/>
                </a:lnTo>
                <a:lnTo>
                  <a:pt x="831888" y="1625612"/>
                </a:lnTo>
                <a:lnTo>
                  <a:pt x="925499" y="1625612"/>
                </a:lnTo>
                <a:lnTo>
                  <a:pt x="925499" y="1435112"/>
                </a:lnTo>
                <a:close/>
              </a:path>
              <a:path w="2417444" h="1626234">
                <a:moveTo>
                  <a:pt x="925499" y="1117612"/>
                </a:moveTo>
                <a:lnTo>
                  <a:pt x="831888" y="1117612"/>
                </a:lnTo>
                <a:lnTo>
                  <a:pt x="831888" y="1295412"/>
                </a:lnTo>
                <a:lnTo>
                  <a:pt x="925499" y="1295412"/>
                </a:lnTo>
                <a:lnTo>
                  <a:pt x="925499" y="1117612"/>
                </a:lnTo>
                <a:close/>
              </a:path>
              <a:path w="2417444" h="1626234">
                <a:moveTo>
                  <a:pt x="1249832" y="1435112"/>
                </a:moveTo>
                <a:lnTo>
                  <a:pt x="1156296" y="1435112"/>
                </a:lnTo>
                <a:lnTo>
                  <a:pt x="1156296" y="1625612"/>
                </a:lnTo>
                <a:lnTo>
                  <a:pt x="1249832" y="1625612"/>
                </a:lnTo>
                <a:lnTo>
                  <a:pt x="1249832" y="1435112"/>
                </a:lnTo>
                <a:close/>
              </a:path>
              <a:path w="2417444" h="1626234">
                <a:moveTo>
                  <a:pt x="1249832" y="1117612"/>
                </a:moveTo>
                <a:lnTo>
                  <a:pt x="1156296" y="1117612"/>
                </a:lnTo>
                <a:lnTo>
                  <a:pt x="1156296" y="1295412"/>
                </a:lnTo>
                <a:lnTo>
                  <a:pt x="1249832" y="1295412"/>
                </a:lnTo>
                <a:lnTo>
                  <a:pt x="1249832" y="1117612"/>
                </a:lnTo>
                <a:close/>
              </a:path>
              <a:path w="2417444" h="1626234">
                <a:moveTo>
                  <a:pt x="1505483" y="0"/>
                </a:moveTo>
                <a:lnTo>
                  <a:pt x="1395552" y="0"/>
                </a:lnTo>
                <a:lnTo>
                  <a:pt x="1395552" y="228600"/>
                </a:lnTo>
                <a:lnTo>
                  <a:pt x="1098791" y="228600"/>
                </a:lnTo>
                <a:lnTo>
                  <a:pt x="1098791" y="431800"/>
                </a:lnTo>
                <a:lnTo>
                  <a:pt x="307733" y="431800"/>
                </a:lnTo>
                <a:lnTo>
                  <a:pt x="307733" y="711200"/>
                </a:lnTo>
                <a:lnTo>
                  <a:pt x="1505483" y="711200"/>
                </a:lnTo>
                <a:lnTo>
                  <a:pt x="1505483" y="431800"/>
                </a:lnTo>
                <a:lnTo>
                  <a:pt x="1505483" y="228600"/>
                </a:lnTo>
                <a:lnTo>
                  <a:pt x="1505483" y="0"/>
                </a:lnTo>
                <a:close/>
              </a:path>
              <a:path w="2417444" h="1626234">
                <a:moveTo>
                  <a:pt x="1574177" y="1435112"/>
                </a:moveTo>
                <a:lnTo>
                  <a:pt x="1480629" y="1435112"/>
                </a:lnTo>
                <a:lnTo>
                  <a:pt x="1480629" y="1625612"/>
                </a:lnTo>
                <a:lnTo>
                  <a:pt x="1574177" y="1625612"/>
                </a:lnTo>
                <a:lnTo>
                  <a:pt x="1574177" y="1435112"/>
                </a:lnTo>
                <a:close/>
              </a:path>
              <a:path w="2417444" h="1626234">
                <a:moveTo>
                  <a:pt x="1574177" y="1117612"/>
                </a:moveTo>
                <a:lnTo>
                  <a:pt x="1480629" y="1117612"/>
                </a:lnTo>
                <a:lnTo>
                  <a:pt x="1480629" y="1295412"/>
                </a:lnTo>
                <a:lnTo>
                  <a:pt x="1574177" y="1295412"/>
                </a:lnTo>
                <a:lnTo>
                  <a:pt x="1574177" y="1117612"/>
                </a:lnTo>
                <a:close/>
              </a:path>
              <a:path w="2417444" h="1626234">
                <a:moveTo>
                  <a:pt x="1898573" y="1435112"/>
                </a:moveTo>
                <a:lnTo>
                  <a:pt x="1804962" y="1435112"/>
                </a:lnTo>
                <a:lnTo>
                  <a:pt x="1804962" y="1625612"/>
                </a:lnTo>
                <a:lnTo>
                  <a:pt x="1898573" y="1625612"/>
                </a:lnTo>
                <a:lnTo>
                  <a:pt x="1898573" y="1435112"/>
                </a:lnTo>
                <a:close/>
              </a:path>
              <a:path w="2417444" h="1626234">
                <a:moveTo>
                  <a:pt x="1898573" y="1117612"/>
                </a:moveTo>
                <a:lnTo>
                  <a:pt x="1804962" y="1117612"/>
                </a:lnTo>
                <a:lnTo>
                  <a:pt x="1804962" y="1295412"/>
                </a:lnTo>
                <a:lnTo>
                  <a:pt x="1898573" y="1295412"/>
                </a:lnTo>
                <a:lnTo>
                  <a:pt x="1898573" y="1117612"/>
                </a:lnTo>
                <a:close/>
              </a:path>
              <a:path w="2417444" h="1626234">
                <a:moveTo>
                  <a:pt x="2383345" y="1435112"/>
                </a:moveTo>
                <a:lnTo>
                  <a:pt x="2129371" y="1435112"/>
                </a:lnTo>
                <a:lnTo>
                  <a:pt x="2129371" y="1625612"/>
                </a:lnTo>
                <a:lnTo>
                  <a:pt x="2383345" y="1625612"/>
                </a:lnTo>
                <a:lnTo>
                  <a:pt x="2383345" y="1435112"/>
                </a:lnTo>
                <a:close/>
              </a:path>
              <a:path w="2417444" h="1626234">
                <a:moveTo>
                  <a:pt x="2383345" y="1117612"/>
                </a:moveTo>
                <a:lnTo>
                  <a:pt x="2129371" y="1117612"/>
                </a:lnTo>
                <a:lnTo>
                  <a:pt x="2129371" y="1295412"/>
                </a:lnTo>
                <a:lnTo>
                  <a:pt x="2383345" y="1295412"/>
                </a:lnTo>
                <a:lnTo>
                  <a:pt x="2383345" y="1117612"/>
                </a:lnTo>
                <a:close/>
              </a:path>
              <a:path w="2417444" h="1626234">
                <a:moveTo>
                  <a:pt x="2417394" y="711212"/>
                </a:moveTo>
                <a:lnTo>
                  <a:pt x="0" y="711212"/>
                </a:lnTo>
                <a:lnTo>
                  <a:pt x="0" y="863612"/>
                </a:lnTo>
                <a:lnTo>
                  <a:pt x="2417394" y="863612"/>
                </a:lnTo>
                <a:lnTo>
                  <a:pt x="2417394" y="7112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31" name="bg object 31"/>
          <p:cNvSpPr/>
          <p:nvPr/>
        </p:nvSpPr>
        <p:spPr>
          <a:xfrm>
            <a:off x="3200142" y="6357619"/>
            <a:ext cx="715500" cy="500791"/>
          </a:xfrm>
          <a:custGeom>
            <a:avLst/>
            <a:gdLst/>
            <a:ahLst/>
            <a:cxnLst/>
            <a:rect l="l" t="t" r="r" b="b"/>
            <a:pathLst>
              <a:path w="1179829" h="826770">
                <a:moveTo>
                  <a:pt x="453707" y="599325"/>
                </a:moveTo>
                <a:lnTo>
                  <a:pt x="449084" y="553669"/>
                </a:lnTo>
                <a:lnTo>
                  <a:pt x="435851" y="511098"/>
                </a:lnTo>
                <a:lnTo>
                  <a:pt x="414909" y="472579"/>
                </a:lnTo>
                <a:lnTo>
                  <a:pt x="388886" y="441071"/>
                </a:lnTo>
                <a:lnTo>
                  <a:pt x="388886" y="599325"/>
                </a:lnTo>
                <a:lnTo>
                  <a:pt x="383095" y="642340"/>
                </a:lnTo>
                <a:lnTo>
                  <a:pt x="366737" y="681024"/>
                </a:lnTo>
                <a:lnTo>
                  <a:pt x="341376" y="713828"/>
                </a:lnTo>
                <a:lnTo>
                  <a:pt x="308584" y="739178"/>
                </a:lnTo>
                <a:lnTo>
                  <a:pt x="269900" y="755535"/>
                </a:lnTo>
                <a:lnTo>
                  <a:pt x="226910" y="761326"/>
                </a:lnTo>
                <a:lnTo>
                  <a:pt x="183883" y="755535"/>
                </a:lnTo>
                <a:lnTo>
                  <a:pt x="145186" y="739178"/>
                </a:lnTo>
                <a:lnTo>
                  <a:pt x="112382" y="713828"/>
                </a:lnTo>
                <a:lnTo>
                  <a:pt x="87020" y="681024"/>
                </a:lnTo>
                <a:lnTo>
                  <a:pt x="70650" y="642340"/>
                </a:lnTo>
                <a:lnTo>
                  <a:pt x="64858" y="599325"/>
                </a:lnTo>
                <a:lnTo>
                  <a:pt x="70650" y="556310"/>
                </a:lnTo>
                <a:lnTo>
                  <a:pt x="87020" y="517613"/>
                </a:lnTo>
                <a:lnTo>
                  <a:pt x="112382" y="484809"/>
                </a:lnTo>
                <a:lnTo>
                  <a:pt x="145186" y="459460"/>
                </a:lnTo>
                <a:lnTo>
                  <a:pt x="183883" y="443103"/>
                </a:lnTo>
                <a:lnTo>
                  <a:pt x="226910" y="437311"/>
                </a:lnTo>
                <a:lnTo>
                  <a:pt x="269900" y="443103"/>
                </a:lnTo>
                <a:lnTo>
                  <a:pt x="308584" y="459460"/>
                </a:lnTo>
                <a:lnTo>
                  <a:pt x="341376" y="484809"/>
                </a:lnTo>
                <a:lnTo>
                  <a:pt x="366737" y="517613"/>
                </a:lnTo>
                <a:lnTo>
                  <a:pt x="383095" y="556310"/>
                </a:lnTo>
                <a:lnTo>
                  <a:pt x="388886" y="599325"/>
                </a:lnTo>
                <a:lnTo>
                  <a:pt x="388886" y="441071"/>
                </a:lnTo>
                <a:lnTo>
                  <a:pt x="387172" y="438988"/>
                </a:lnTo>
                <a:lnTo>
                  <a:pt x="385140" y="437311"/>
                </a:lnTo>
                <a:lnTo>
                  <a:pt x="353593" y="411264"/>
                </a:lnTo>
                <a:lnTo>
                  <a:pt x="315074" y="390334"/>
                </a:lnTo>
                <a:lnTo>
                  <a:pt x="272542" y="377101"/>
                </a:lnTo>
                <a:lnTo>
                  <a:pt x="226910" y="372478"/>
                </a:lnTo>
                <a:lnTo>
                  <a:pt x="181229" y="377101"/>
                </a:lnTo>
                <a:lnTo>
                  <a:pt x="138671" y="390334"/>
                </a:lnTo>
                <a:lnTo>
                  <a:pt x="100126" y="411264"/>
                </a:lnTo>
                <a:lnTo>
                  <a:pt x="66535" y="438988"/>
                </a:lnTo>
                <a:lnTo>
                  <a:pt x="38811" y="472579"/>
                </a:lnTo>
                <a:lnTo>
                  <a:pt x="17856" y="511098"/>
                </a:lnTo>
                <a:lnTo>
                  <a:pt x="4622" y="553669"/>
                </a:lnTo>
                <a:lnTo>
                  <a:pt x="0" y="599325"/>
                </a:lnTo>
                <a:lnTo>
                  <a:pt x="4622" y="645007"/>
                </a:lnTo>
                <a:lnTo>
                  <a:pt x="17856" y="687565"/>
                </a:lnTo>
                <a:lnTo>
                  <a:pt x="38811" y="726084"/>
                </a:lnTo>
                <a:lnTo>
                  <a:pt x="66535" y="759663"/>
                </a:lnTo>
                <a:lnTo>
                  <a:pt x="100126" y="787387"/>
                </a:lnTo>
                <a:lnTo>
                  <a:pt x="138671" y="808316"/>
                </a:lnTo>
                <a:lnTo>
                  <a:pt x="181229" y="821550"/>
                </a:lnTo>
                <a:lnTo>
                  <a:pt x="226910" y="826147"/>
                </a:lnTo>
                <a:lnTo>
                  <a:pt x="272554" y="821550"/>
                </a:lnTo>
                <a:lnTo>
                  <a:pt x="315099" y="808316"/>
                </a:lnTo>
                <a:lnTo>
                  <a:pt x="353618" y="787387"/>
                </a:lnTo>
                <a:lnTo>
                  <a:pt x="385191" y="761326"/>
                </a:lnTo>
                <a:lnTo>
                  <a:pt x="414921" y="726084"/>
                </a:lnTo>
                <a:lnTo>
                  <a:pt x="435851" y="687565"/>
                </a:lnTo>
                <a:lnTo>
                  <a:pt x="449097" y="645007"/>
                </a:lnTo>
                <a:lnTo>
                  <a:pt x="453707" y="599325"/>
                </a:lnTo>
                <a:close/>
              </a:path>
              <a:path w="1179829" h="826770">
                <a:moveTo>
                  <a:pt x="624255" y="539356"/>
                </a:moveTo>
                <a:lnTo>
                  <a:pt x="622871" y="532701"/>
                </a:lnTo>
                <a:lnTo>
                  <a:pt x="620064" y="526427"/>
                </a:lnTo>
                <a:lnTo>
                  <a:pt x="459143" y="275018"/>
                </a:lnTo>
                <a:lnTo>
                  <a:pt x="567347" y="181089"/>
                </a:lnTo>
                <a:lnTo>
                  <a:pt x="341160" y="181089"/>
                </a:lnTo>
                <a:lnTo>
                  <a:pt x="341160" y="180733"/>
                </a:lnTo>
                <a:lnTo>
                  <a:pt x="296392" y="227037"/>
                </a:lnTo>
                <a:lnTo>
                  <a:pt x="293243" y="234835"/>
                </a:lnTo>
                <a:lnTo>
                  <a:pt x="292239" y="243039"/>
                </a:lnTo>
                <a:lnTo>
                  <a:pt x="293344" y="251244"/>
                </a:lnTo>
                <a:lnTo>
                  <a:pt x="296557" y="259016"/>
                </a:lnTo>
                <a:lnTo>
                  <a:pt x="309562" y="274904"/>
                </a:lnTo>
                <a:lnTo>
                  <a:pt x="332689" y="300228"/>
                </a:lnTo>
                <a:lnTo>
                  <a:pt x="364578" y="334035"/>
                </a:lnTo>
                <a:lnTo>
                  <a:pt x="524281" y="546150"/>
                </a:lnTo>
                <a:lnTo>
                  <a:pt x="480275" y="742975"/>
                </a:lnTo>
                <a:lnTo>
                  <a:pt x="557923" y="747280"/>
                </a:lnTo>
                <a:lnTo>
                  <a:pt x="622693" y="552856"/>
                </a:lnTo>
                <a:lnTo>
                  <a:pt x="624217" y="546138"/>
                </a:lnTo>
                <a:lnTo>
                  <a:pt x="624255" y="539356"/>
                </a:lnTo>
                <a:close/>
              </a:path>
              <a:path w="1179829" h="826770">
                <a:moveTo>
                  <a:pt x="1179474" y="601980"/>
                </a:moveTo>
                <a:lnTo>
                  <a:pt x="1174864" y="556348"/>
                </a:lnTo>
                <a:lnTo>
                  <a:pt x="1161618" y="513791"/>
                </a:lnTo>
                <a:lnTo>
                  <a:pt x="1140675" y="475259"/>
                </a:lnTo>
                <a:lnTo>
                  <a:pt x="1114628" y="443699"/>
                </a:lnTo>
                <a:lnTo>
                  <a:pt x="1114628" y="602005"/>
                </a:lnTo>
                <a:lnTo>
                  <a:pt x="1108824" y="644994"/>
                </a:lnTo>
                <a:lnTo>
                  <a:pt x="1092466" y="683666"/>
                </a:lnTo>
                <a:lnTo>
                  <a:pt x="1067104" y="716470"/>
                </a:lnTo>
                <a:lnTo>
                  <a:pt x="1034288" y="741832"/>
                </a:lnTo>
                <a:lnTo>
                  <a:pt x="995603" y="758177"/>
                </a:lnTo>
                <a:lnTo>
                  <a:pt x="952576" y="763981"/>
                </a:lnTo>
                <a:lnTo>
                  <a:pt x="909561" y="758177"/>
                </a:lnTo>
                <a:lnTo>
                  <a:pt x="870877" y="741832"/>
                </a:lnTo>
                <a:lnTo>
                  <a:pt x="838085" y="716470"/>
                </a:lnTo>
                <a:lnTo>
                  <a:pt x="812736" y="683666"/>
                </a:lnTo>
                <a:lnTo>
                  <a:pt x="796378" y="644994"/>
                </a:lnTo>
                <a:lnTo>
                  <a:pt x="790587" y="601980"/>
                </a:lnTo>
                <a:lnTo>
                  <a:pt x="794486" y="566648"/>
                </a:lnTo>
                <a:lnTo>
                  <a:pt x="805624" y="534022"/>
                </a:lnTo>
                <a:lnTo>
                  <a:pt x="823125" y="504939"/>
                </a:lnTo>
                <a:lnTo>
                  <a:pt x="846150" y="480212"/>
                </a:lnTo>
                <a:lnTo>
                  <a:pt x="937310" y="631583"/>
                </a:lnTo>
                <a:lnTo>
                  <a:pt x="992835" y="598144"/>
                </a:lnTo>
                <a:lnTo>
                  <a:pt x="921766" y="480212"/>
                </a:lnTo>
                <a:lnTo>
                  <a:pt x="902373" y="448030"/>
                </a:lnTo>
                <a:lnTo>
                  <a:pt x="914425" y="444576"/>
                </a:lnTo>
                <a:lnTo>
                  <a:pt x="926833" y="442036"/>
                </a:lnTo>
                <a:lnTo>
                  <a:pt x="939558" y="440474"/>
                </a:lnTo>
                <a:lnTo>
                  <a:pt x="952576" y="439940"/>
                </a:lnTo>
                <a:lnTo>
                  <a:pt x="995603" y="445744"/>
                </a:lnTo>
                <a:lnTo>
                  <a:pt x="1034288" y="462102"/>
                </a:lnTo>
                <a:lnTo>
                  <a:pt x="1067104" y="487451"/>
                </a:lnTo>
                <a:lnTo>
                  <a:pt x="1092466" y="520268"/>
                </a:lnTo>
                <a:lnTo>
                  <a:pt x="1108824" y="558952"/>
                </a:lnTo>
                <a:lnTo>
                  <a:pt x="1114628" y="602005"/>
                </a:lnTo>
                <a:lnTo>
                  <a:pt x="1114628" y="443699"/>
                </a:lnTo>
                <a:lnTo>
                  <a:pt x="1112951" y="441667"/>
                </a:lnTo>
                <a:lnTo>
                  <a:pt x="1110856" y="439940"/>
                </a:lnTo>
                <a:lnTo>
                  <a:pt x="1079360" y="413931"/>
                </a:lnTo>
                <a:lnTo>
                  <a:pt x="1040815" y="392988"/>
                </a:lnTo>
                <a:lnTo>
                  <a:pt x="1036066" y="391515"/>
                </a:lnTo>
                <a:lnTo>
                  <a:pt x="998245" y="379755"/>
                </a:lnTo>
                <a:lnTo>
                  <a:pt x="952576" y="375132"/>
                </a:lnTo>
                <a:lnTo>
                  <a:pt x="930490" y="376224"/>
                </a:lnTo>
                <a:lnTo>
                  <a:pt x="909027" y="379399"/>
                </a:lnTo>
                <a:lnTo>
                  <a:pt x="888276" y="384543"/>
                </a:lnTo>
                <a:lnTo>
                  <a:pt x="868337" y="391515"/>
                </a:lnTo>
                <a:lnTo>
                  <a:pt x="822756" y="315963"/>
                </a:lnTo>
                <a:lnTo>
                  <a:pt x="815492" y="281368"/>
                </a:lnTo>
                <a:lnTo>
                  <a:pt x="815301" y="280454"/>
                </a:lnTo>
                <a:lnTo>
                  <a:pt x="893572" y="279412"/>
                </a:lnTo>
                <a:lnTo>
                  <a:pt x="912545" y="256108"/>
                </a:lnTo>
                <a:lnTo>
                  <a:pt x="917625" y="242938"/>
                </a:lnTo>
                <a:lnTo>
                  <a:pt x="907757" y="234937"/>
                </a:lnTo>
                <a:lnTo>
                  <a:pt x="881837" y="227215"/>
                </a:lnTo>
                <a:lnTo>
                  <a:pt x="725944" y="225475"/>
                </a:lnTo>
                <a:lnTo>
                  <a:pt x="695845" y="140982"/>
                </a:lnTo>
                <a:lnTo>
                  <a:pt x="672566" y="75666"/>
                </a:lnTo>
                <a:lnTo>
                  <a:pt x="669391" y="66065"/>
                </a:lnTo>
                <a:lnTo>
                  <a:pt x="663587" y="57632"/>
                </a:lnTo>
                <a:lnTo>
                  <a:pt x="626529" y="32423"/>
                </a:lnTo>
                <a:lnTo>
                  <a:pt x="560578" y="0"/>
                </a:lnTo>
                <a:lnTo>
                  <a:pt x="531279" y="241"/>
                </a:lnTo>
                <a:lnTo>
                  <a:pt x="508419" y="17221"/>
                </a:lnTo>
                <a:lnTo>
                  <a:pt x="471297" y="51079"/>
                </a:lnTo>
                <a:lnTo>
                  <a:pt x="426313" y="94767"/>
                </a:lnTo>
                <a:lnTo>
                  <a:pt x="379869" y="141224"/>
                </a:lnTo>
                <a:lnTo>
                  <a:pt x="583272" y="141224"/>
                </a:lnTo>
                <a:lnTo>
                  <a:pt x="583272" y="140982"/>
                </a:lnTo>
                <a:lnTo>
                  <a:pt x="599490" y="153136"/>
                </a:lnTo>
                <a:lnTo>
                  <a:pt x="665302" y="256133"/>
                </a:lnTo>
                <a:lnTo>
                  <a:pt x="668032" y="264922"/>
                </a:lnTo>
                <a:lnTo>
                  <a:pt x="673023" y="272478"/>
                </a:lnTo>
                <a:lnTo>
                  <a:pt x="679919" y="278345"/>
                </a:lnTo>
                <a:lnTo>
                  <a:pt x="688352" y="282117"/>
                </a:lnTo>
                <a:lnTo>
                  <a:pt x="749261" y="281368"/>
                </a:lnTo>
                <a:lnTo>
                  <a:pt x="761568" y="340055"/>
                </a:lnTo>
                <a:lnTo>
                  <a:pt x="812253" y="424116"/>
                </a:lnTo>
                <a:lnTo>
                  <a:pt x="776541" y="459320"/>
                </a:lnTo>
                <a:lnTo>
                  <a:pt x="749261" y="501611"/>
                </a:lnTo>
                <a:lnTo>
                  <a:pt x="731850" y="549643"/>
                </a:lnTo>
                <a:lnTo>
                  <a:pt x="725728" y="602005"/>
                </a:lnTo>
                <a:lnTo>
                  <a:pt x="730351" y="647661"/>
                </a:lnTo>
                <a:lnTo>
                  <a:pt x="743597" y="690206"/>
                </a:lnTo>
                <a:lnTo>
                  <a:pt x="764540" y="728738"/>
                </a:lnTo>
                <a:lnTo>
                  <a:pt x="792264" y="762330"/>
                </a:lnTo>
                <a:lnTo>
                  <a:pt x="825842" y="790041"/>
                </a:lnTo>
                <a:lnTo>
                  <a:pt x="864374" y="810983"/>
                </a:lnTo>
                <a:lnTo>
                  <a:pt x="905814" y="823874"/>
                </a:lnTo>
                <a:lnTo>
                  <a:pt x="999363" y="823874"/>
                </a:lnTo>
                <a:lnTo>
                  <a:pt x="1040828" y="810983"/>
                </a:lnTo>
                <a:lnTo>
                  <a:pt x="1079360" y="790041"/>
                </a:lnTo>
                <a:lnTo>
                  <a:pt x="1110945" y="763981"/>
                </a:lnTo>
                <a:lnTo>
                  <a:pt x="1140688" y="728726"/>
                </a:lnTo>
                <a:lnTo>
                  <a:pt x="1161630" y="690206"/>
                </a:lnTo>
                <a:lnTo>
                  <a:pt x="1174864" y="647661"/>
                </a:lnTo>
                <a:lnTo>
                  <a:pt x="1179474" y="6019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pic>
        <p:nvPicPr>
          <p:cNvPr id="32" name="bg object 3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60765" y="6266144"/>
            <a:ext cx="105303" cy="105182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23287" y="6287439"/>
            <a:ext cx="167677" cy="167519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2362822" y="6357619"/>
            <a:ext cx="715500" cy="500791"/>
          </a:xfrm>
          <a:custGeom>
            <a:avLst/>
            <a:gdLst/>
            <a:ahLst/>
            <a:cxnLst/>
            <a:rect l="l" t="t" r="r" b="b"/>
            <a:pathLst>
              <a:path w="1179829" h="826770">
                <a:moveTo>
                  <a:pt x="453707" y="599325"/>
                </a:moveTo>
                <a:lnTo>
                  <a:pt x="449084" y="553669"/>
                </a:lnTo>
                <a:lnTo>
                  <a:pt x="435851" y="511098"/>
                </a:lnTo>
                <a:lnTo>
                  <a:pt x="414896" y="472579"/>
                </a:lnTo>
                <a:lnTo>
                  <a:pt x="388886" y="441071"/>
                </a:lnTo>
                <a:lnTo>
                  <a:pt x="388886" y="599325"/>
                </a:lnTo>
                <a:lnTo>
                  <a:pt x="383082" y="642340"/>
                </a:lnTo>
                <a:lnTo>
                  <a:pt x="366725" y="681024"/>
                </a:lnTo>
                <a:lnTo>
                  <a:pt x="341376" y="713828"/>
                </a:lnTo>
                <a:lnTo>
                  <a:pt x="308584" y="739178"/>
                </a:lnTo>
                <a:lnTo>
                  <a:pt x="269900" y="755535"/>
                </a:lnTo>
                <a:lnTo>
                  <a:pt x="226910" y="761326"/>
                </a:lnTo>
                <a:lnTo>
                  <a:pt x="183883" y="755535"/>
                </a:lnTo>
                <a:lnTo>
                  <a:pt x="145186" y="739178"/>
                </a:lnTo>
                <a:lnTo>
                  <a:pt x="112369" y="713828"/>
                </a:lnTo>
                <a:lnTo>
                  <a:pt x="87007" y="681024"/>
                </a:lnTo>
                <a:lnTo>
                  <a:pt x="70650" y="642340"/>
                </a:lnTo>
                <a:lnTo>
                  <a:pt x="64858" y="599325"/>
                </a:lnTo>
                <a:lnTo>
                  <a:pt x="70650" y="556310"/>
                </a:lnTo>
                <a:lnTo>
                  <a:pt x="87007" y="517613"/>
                </a:lnTo>
                <a:lnTo>
                  <a:pt x="112369" y="484809"/>
                </a:lnTo>
                <a:lnTo>
                  <a:pt x="145186" y="459460"/>
                </a:lnTo>
                <a:lnTo>
                  <a:pt x="183883" y="443103"/>
                </a:lnTo>
                <a:lnTo>
                  <a:pt x="226910" y="437311"/>
                </a:lnTo>
                <a:lnTo>
                  <a:pt x="269900" y="443103"/>
                </a:lnTo>
                <a:lnTo>
                  <a:pt x="308584" y="459460"/>
                </a:lnTo>
                <a:lnTo>
                  <a:pt x="341376" y="484809"/>
                </a:lnTo>
                <a:lnTo>
                  <a:pt x="366725" y="517613"/>
                </a:lnTo>
                <a:lnTo>
                  <a:pt x="383082" y="556310"/>
                </a:lnTo>
                <a:lnTo>
                  <a:pt x="388886" y="599325"/>
                </a:lnTo>
                <a:lnTo>
                  <a:pt x="388886" y="441071"/>
                </a:lnTo>
                <a:lnTo>
                  <a:pt x="387172" y="438988"/>
                </a:lnTo>
                <a:lnTo>
                  <a:pt x="385140" y="437311"/>
                </a:lnTo>
                <a:lnTo>
                  <a:pt x="353593" y="411264"/>
                </a:lnTo>
                <a:lnTo>
                  <a:pt x="315074" y="390334"/>
                </a:lnTo>
                <a:lnTo>
                  <a:pt x="272542" y="377101"/>
                </a:lnTo>
                <a:lnTo>
                  <a:pt x="226910" y="372478"/>
                </a:lnTo>
                <a:lnTo>
                  <a:pt x="181229" y="377101"/>
                </a:lnTo>
                <a:lnTo>
                  <a:pt x="138671" y="390334"/>
                </a:lnTo>
                <a:lnTo>
                  <a:pt x="100126" y="411264"/>
                </a:lnTo>
                <a:lnTo>
                  <a:pt x="66535" y="438988"/>
                </a:lnTo>
                <a:lnTo>
                  <a:pt x="38811" y="472579"/>
                </a:lnTo>
                <a:lnTo>
                  <a:pt x="17856" y="511098"/>
                </a:lnTo>
                <a:lnTo>
                  <a:pt x="4622" y="553669"/>
                </a:lnTo>
                <a:lnTo>
                  <a:pt x="0" y="599325"/>
                </a:lnTo>
                <a:lnTo>
                  <a:pt x="4622" y="645007"/>
                </a:lnTo>
                <a:lnTo>
                  <a:pt x="17856" y="687565"/>
                </a:lnTo>
                <a:lnTo>
                  <a:pt x="38811" y="726084"/>
                </a:lnTo>
                <a:lnTo>
                  <a:pt x="66535" y="759663"/>
                </a:lnTo>
                <a:lnTo>
                  <a:pt x="100126" y="787387"/>
                </a:lnTo>
                <a:lnTo>
                  <a:pt x="138671" y="808316"/>
                </a:lnTo>
                <a:lnTo>
                  <a:pt x="181229" y="821550"/>
                </a:lnTo>
                <a:lnTo>
                  <a:pt x="226910" y="826147"/>
                </a:lnTo>
                <a:lnTo>
                  <a:pt x="272554" y="821550"/>
                </a:lnTo>
                <a:lnTo>
                  <a:pt x="315087" y="808316"/>
                </a:lnTo>
                <a:lnTo>
                  <a:pt x="353618" y="787387"/>
                </a:lnTo>
                <a:lnTo>
                  <a:pt x="385178" y="761326"/>
                </a:lnTo>
                <a:lnTo>
                  <a:pt x="387197" y="759663"/>
                </a:lnTo>
                <a:lnTo>
                  <a:pt x="414909" y="726084"/>
                </a:lnTo>
                <a:lnTo>
                  <a:pt x="435851" y="687565"/>
                </a:lnTo>
                <a:lnTo>
                  <a:pt x="449084" y="645007"/>
                </a:lnTo>
                <a:lnTo>
                  <a:pt x="453707" y="599325"/>
                </a:lnTo>
                <a:close/>
              </a:path>
              <a:path w="1179829" h="826770">
                <a:moveTo>
                  <a:pt x="624255" y="539356"/>
                </a:moveTo>
                <a:lnTo>
                  <a:pt x="622858" y="532701"/>
                </a:lnTo>
                <a:lnTo>
                  <a:pt x="620064" y="526427"/>
                </a:lnTo>
                <a:lnTo>
                  <a:pt x="459143" y="275018"/>
                </a:lnTo>
                <a:lnTo>
                  <a:pt x="567347" y="181089"/>
                </a:lnTo>
                <a:lnTo>
                  <a:pt x="341147" y="181089"/>
                </a:lnTo>
                <a:lnTo>
                  <a:pt x="341147" y="180733"/>
                </a:lnTo>
                <a:lnTo>
                  <a:pt x="296392" y="227037"/>
                </a:lnTo>
                <a:lnTo>
                  <a:pt x="293243" y="234835"/>
                </a:lnTo>
                <a:lnTo>
                  <a:pt x="292239" y="243039"/>
                </a:lnTo>
                <a:lnTo>
                  <a:pt x="293344" y="251244"/>
                </a:lnTo>
                <a:lnTo>
                  <a:pt x="296557" y="259016"/>
                </a:lnTo>
                <a:lnTo>
                  <a:pt x="309562" y="274904"/>
                </a:lnTo>
                <a:lnTo>
                  <a:pt x="332689" y="300228"/>
                </a:lnTo>
                <a:lnTo>
                  <a:pt x="364578" y="334035"/>
                </a:lnTo>
                <a:lnTo>
                  <a:pt x="524268" y="546150"/>
                </a:lnTo>
                <a:lnTo>
                  <a:pt x="480263" y="742975"/>
                </a:lnTo>
                <a:lnTo>
                  <a:pt x="557911" y="747280"/>
                </a:lnTo>
                <a:lnTo>
                  <a:pt x="622693" y="552856"/>
                </a:lnTo>
                <a:lnTo>
                  <a:pt x="624205" y="546138"/>
                </a:lnTo>
                <a:lnTo>
                  <a:pt x="624255" y="539356"/>
                </a:lnTo>
                <a:close/>
              </a:path>
              <a:path w="1179829" h="826770">
                <a:moveTo>
                  <a:pt x="1179474" y="601980"/>
                </a:moveTo>
                <a:lnTo>
                  <a:pt x="1174864" y="556348"/>
                </a:lnTo>
                <a:lnTo>
                  <a:pt x="1161618" y="513791"/>
                </a:lnTo>
                <a:lnTo>
                  <a:pt x="1140675" y="475259"/>
                </a:lnTo>
                <a:lnTo>
                  <a:pt x="1114628" y="443699"/>
                </a:lnTo>
                <a:lnTo>
                  <a:pt x="1114628" y="602005"/>
                </a:lnTo>
                <a:lnTo>
                  <a:pt x="1108824" y="644994"/>
                </a:lnTo>
                <a:lnTo>
                  <a:pt x="1092466" y="683666"/>
                </a:lnTo>
                <a:lnTo>
                  <a:pt x="1067104" y="716470"/>
                </a:lnTo>
                <a:lnTo>
                  <a:pt x="1034288" y="741832"/>
                </a:lnTo>
                <a:lnTo>
                  <a:pt x="995591" y="758177"/>
                </a:lnTo>
                <a:lnTo>
                  <a:pt x="952576" y="763981"/>
                </a:lnTo>
                <a:lnTo>
                  <a:pt x="909561" y="758177"/>
                </a:lnTo>
                <a:lnTo>
                  <a:pt x="870877" y="741832"/>
                </a:lnTo>
                <a:lnTo>
                  <a:pt x="838085" y="716470"/>
                </a:lnTo>
                <a:lnTo>
                  <a:pt x="812736" y="683666"/>
                </a:lnTo>
                <a:lnTo>
                  <a:pt x="796378" y="644994"/>
                </a:lnTo>
                <a:lnTo>
                  <a:pt x="790587" y="601980"/>
                </a:lnTo>
                <a:lnTo>
                  <a:pt x="794486" y="566648"/>
                </a:lnTo>
                <a:lnTo>
                  <a:pt x="805624" y="534022"/>
                </a:lnTo>
                <a:lnTo>
                  <a:pt x="823125" y="504939"/>
                </a:lnTo>
                <a:lnTo>
                  <a:pt x="846137" y="480212"/>
                </a:lnTo>
                <a:lnTo>
                  <a:pt x="937310" y="631583"/>
                </a:lnTo>
                <a:lnTo>
                  <a:pt x="992835" y="598144"/>
                </a:lnTo>
                <a:lnTo>
                  <a:pt x="921766" y="480212"/>
                </a:lnTo>
                <a:lnTo>
                  <a:pt x="902373" y="448030"/>
                </a:lnTo>
                <a:lnTo>
                  <a:pt x="914425" y="444576"/>
                </a:lnTo>
                <a:lnTo>
                  <a:pt x="926833" y="442036"/>
                </a:lnTo>
                <a:lnTo>
                  <a:pt x="939558" y="440474"/>
                </a:lnTo>
                <a:lnTo>
                  <a:pt x="952576" y="439940"/>
                </a:lnTo>
                <a:lnTo>
                  <a:pt x="995591" y="445744"/>
                </a:lnTo>
                <a:lnTo>
                  <a:pt x="1034288" y="462102"/>
                </a:lnTo>
                <a:lnTo>
                  <a:pt x="1067104" y="487451"/>
                </a:lnTo>
                <a:lnTo>
                  <a:pt x="1092466" y="520268"/>
                </a:lnTo>
                <a:lnTo>
                  <a:pt x="1108824" y="558952"/>
                </a:lnTo>
                <a:lnTo>
                  <a:pt x="1114628" y="602005"/>
                </a:lnTo>
                <a:lnTo>
                  <a:pt x="1114628" y="443699"/>
                </a:lnTo>
                <a:lnTo>
                  <a:pt x="1112951" y="441667"/>
                </a:lnTo>
                <a:lnTo>
                  <a:pt x="1110856" y="439940"/>
                </a:lnTo>
                <a:lnTo>
                  <a:pt x="1079347" y="413931"/>
                </a:lnTo>
                <a:lnTo>
                  <a:pt x="1040815" y="392988"/>
                </a:lnTo>
                <a:lnTo>
                  <a:pt x="1036066" y="391515"/>
                </a:lnTo>
                <a:lnTo>
                  <a:pt x="998245" y="379755"/>
                </a:lnTo>
                <a:lnTo>
                  <a:pt x="952576" y="375132"/>
                </a:lnTo>
                <a:lnTo>
                  <a:pt x="930490" y="376224"/>
                </a:lnTo>
                <a:lnTo>
                  <a:pt x="909027" y="379399"/>
                </a:lnTo>
                <a:lnTo>
                  <a:pt x="888276" y="384543"/>
                </a:lnTo>
                <a:lnTo>
                  <a:pt x="868324" y="391515"/>
                </a:lnTo>
                <a:lnTo>
                  <a:pt x="822756" y="315963"/>
                </a:lnTo>
                <a:lnTo>
                  <a:pt x="815492" y="281368"/>
                </a:lnTo>
                <a:lnTo>
                  <a:pt x="815301" y="280454"/>
                </a:lnTo>
                <a:lnTo>
                  <a:pt x="893572" y="279412"/>
                </a:lnTo>
                <a:lnTo>
                  <a:pt x="912545" y="256108"/>
                </a:lnTo>
                <a:lnTo>
                  <a:pt x="917625" y="242938"/>
                </a:lnTo>
                <a:lnTo>
                  <a:pt x="907757" y="234937"/>
                </a:lnTo>
                <a:lnTo>
                  <a:pt x="881837" y="227215"/>
                </a:lnTo>
                <a:lnTo>
                  <a:pt x="725944" y="225475"/>
                </a:lnTo>
                <a:lnTo>
                  <a:pt x="695833" y="140982"/>
                </a:lnTo>
                <a:lnTo>
                  <a:pt x="672566" y="75666"/>
                </a:lnTo>
                <a:lnTo>
                  <a:pt x="669391" y="66065"/>
                </a:lnTo>
                <a:lnTo>
                  <a:pt x="663587" y="57632"/>
                </a:lnTo>
                <a:lnTo>
                  <a:pt x="626516" y="32423"/>
                </a:lnTo>
                <a:lnTo>
                  <a:pt x="560578" y="0"/>
                </a:lnTo>
                <a:lnTo>
                  <a:pt x="531279" y="241"/>
                </a:lnTo>
                <a:lnTo>
                  <a:pt x="508419" y="17221"/>
                </a:lnTo>
                <a:lnTo>
                  <a:pt x="471297" y="51079"/>
                </a:lnTo>
                <a:lnTo>
                  <a:pt x="426313" y="94767"/>
                </a:lnTo>
                <a:lnTo>
                  <a:pt x="379869" y="141224"/>
                </a:lnTo>
                <a:lnTo>
                  <a:pt x="583272" y="141224"/>
                </a:lnTo>
                <a:lnTo>
                  <a:pt x="583272" y="140982"/>
                </a:lnTo>
                <a:lnTo>
                  <a:pt x="599490" y="153136"/>
                </a:lnTo>
                <a:lnTo>
                  <a:pt x="665302" y="256133"/>
                </a:lnTo>
                <a:lnTo>
                  <a:pt x="668032" y="264922"/>
                </a:lnTo>
                <a:lnTo>
                  <a:pt x="673023" y="272478"/>
                </a:lnTo>
                <a:lnTo>
                  <a:pt x="679919" y="278345"/>
                </a:lnTo>
                <a:lnTo>
                  <a:pt x="688352" y="282117"/>
                </a:lnTo>
                <a:lnTo>
                  <a:pt x="749249" y="281368"/>
                </a:lnTo>
                <a:lnTo>
                  <a:pt x="761568" y="340055"/>
                </a:lnTo>
                <a:lnTo>
                  <a:pt x="812241" y="424116"/>
                </a:lnTo>
                <a:lnTo>
                  <a:pt x="776541" y="459320"/>
                </a:lnTo>
                <a:lnTo>
                  <a:pt x="749261" y="501611"/>
                </a:lnTo>
                <a:lnTo>
                  <a:pt x="731850" y="549643"/>
                </a:lnTo>
                <a:lnTo>
                  <a:pt x="725728" y="602005"/>
                </a:lnTo>
                <a:lnTo>
                  <a:pt x="730351" y="647661"/>
                </a:lnTo>
                <a:lnTo>
                  <a:pt x="743585" y="690206"/>
                </a:lnTo>
                <a:lnTo>
                  <a:pt x="764527" y="728738"/>
                </a:lnTo>
                <a:lnTo>
                  <a:pt x="792251" y="762330"/>
                </a:lnTo>
                <a:lnTo>
                  <a:pt x="825842" y="790041"/>
                </a:lnTo>
                <a:lnTo>
                  <a:pt x="864374" y="810983"/>
                </a:lnTo>
                <a:lnTo>
                  <a:pt x="905814" y="823874"/>
                </a:lnTo>
                <a:lnTo>
                  <a:pt x="999350" y="823874"/>
                </a:lnTo>
                <a:lnTo>
                  <a:pt x="1040828" y="810983"/>
                </a:lnTo>
                <a:lnTo>
                  <a:pt x="1079360" y="790041"/>
                </a:lnTo>
                <a:lnTo>
                  <a:pt x="1110932" y="763981"/>
                </a:lnTo>
                <a:lnTo>
                  <a:pt x="1112951" y="762317"/>
                </a:lnTo>
                <a:lnTo>
                  <a:pt x="1140675" y="728726"/>
                </a:lnTo>
                <a:lnTo>
                  <a:pt x="1161618" y="690206"/>
                </a:lnTo>
                <a:lnTo>
                  <a:pt x="1174864" y="647661"/>
                </a:lnTo>
                <a:lnTo>
                  <a:pt x="1179474" y="6019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pic>
        <p:nvPicPr>
          <p:cNvPr id="35" name="bg object 3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23444" y="6266144"/>
            <a:ext cx="105303" cy="105182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85966" y="6287439"/>
            <a:ext cx="167677" cy="167519"/>
          </a:xfrm>
          <a:prstGeom prst="rect">
            <a:avLst/>
          </a:prstGeom>
        </p:spPr>
      </p:pic>
      <p:sp>
        <p:nvSpPr>
          <p:cNvPr id="37" name="bg object 37"/>
          <p:cNvSpPr/>
          <p:nvPr/>
        </p:nvSpPr>
        <p:spPr>
          <a:xfrm>
            <a:off x="10247446" y="1270881"/>
            <a:ext cx="904965" cy="225010"/>
          </a:xfrm>
          <a:custGeom>
            <a:avLst/>
            <a:gdLst/>
            <a:ahLst/>
            <a:cxnLst/>
            <a:rect l="l" t="t" r="r" b="b"/>
            <a:pathLst>
              <a:path w="1492250" h="371475">
                <a:moveTo>
                  <a:pt x="152595" y="0"/>
                </a:moveTo>
                <a:lnTo>
                  <a:pt x="0" y="0"/>
                </a:lnTo>
                <a:lnTo>
                  <a:pt x="0" y="371177"/>
                </a:lnTo>
                <a:lnTo>
                  <a:pt x="67360" y="371177"/>
                </a:lnTo>
                <a:lnTo>
                  <a:pt x="67360" y="202089"/>
                </a:lnTo>
                <a:lnTo>
                  <a:pt x="137013" y="202089"/>
                </a:lnTo>
                <a:lnTo>
                  <a:pt x="137013" y="154887"/>
                </a:lnTo>
                <a:lnTo>
                  <a:pt x="67360" y="154887"/>
                </a:lnTo>
                <a:lnTo>
                  <a:pt x="67360" y="46738"/>
                </a:lnTo>
                <a:lnTo>
                  <a:pt x="152595" y="46738"/>
                </a:lnTo>
                <a:lnTo>
                  <a:pt x="152595" y="0"/>
                </a:lnTo>
                <a:close/>
              </a:path>
              <a:path w="1492250" h="371475">
                <a:moveTo>
                  <a:pt x="282692" y="0"/>
                </a:moveTo>
                <a:lnTo>
                  <a:pt x="193328" y="0"/>
                </a:lnTo>
                <a:lnTo>
                  <a:pt x="193328" y="371177"/>
                </a:lnTo>
                <a:lnTo>
                  <a:pt x="260688" y="371177"/>
                </a:lnTo>
                <a:lnTo>
                  <a:pt x="260688" y="201171"/>
                </a:lnTo>
                <a:lnTo>
                  <a:pt x="356890" y="201171"/>
                </a:lnTo>
                <a:lnTo>
                  <a:pt x="353255" y="188336"/>
                </a:lnTo>
                <a:lnTo>
                  <a:pt x="375110" y="174562"/>
                </a:lnTo>
                <a:lnTo>
                  <a:pt x="386208" y="159008"/>
                </a:lnTo>
                <a:lnTo>
                  <a:pt x="260688" y="159008"/>
                </a:lnTo>
                <a:lnTo>
                  <a:pt x="260688" y="46283"/>
                </a:lnTo>
                <a:lnTo>
                  <a:pt x="387362" y="46283"/>
                </a:lnTo>
                <a:lnTo>
                  <a:pt x="368723" y="21252"/>
                </a:lnTo>
                <a:lnTo>
                  <a:pt x="332193" y="4890"/>
                </a:lnTo>
                <a:lnTo>
                  <a:pt x="282692" y="0"/>
                </a:lnTo>
                <a:close/>
              </a:path>
              <a:path w="1492250" h="371475">
                <a:moveTo>
                  <a:pt x="356890" y="201171"/>
                </a:moveTo>
                <a:lnTo>
                  <a:pt x="292771" y="201171"/>
                </a:lnTo>
                <a:lnTo>
                  <a:pt x="337218" y="371177"/>
                </a:lnTo>
                <a:lnTo>
                  <a:pt x="405041" y="371177"/>
                </a:lnTo>
                <a:lnTo>
                  <a:pt x="356890" y="201171"/>
                </a:lnTo>
                <a:close/>
              </a:path>
              <a:path w="1492250" h="371475">
                <a:moveTo>
                  <a:pt x="387362" y="46283"/>
                </a:moveTo>
                <a:lnTo>
                  <a:pt x="285895" y="46283"/>
                </a:lnTo>
                <a:lnTo>
                  <a:pt x="310061" y="49734"/>
                </a:lnTo>
                <a:lnTo>
                  <a:pt x="325248" y="60145"/>
                </a:lnTo>
                <a:lnTo>
                  <a:pt x="333133" y="77602"/>
                </a:lnTo>
                <a:lnTo>
                  <a:pt x="335389" y="102190"/>
                </a:lnTo>
                <a:lnTo>
                  <a:pt x="332560" y="127888"/>
                </a:lnTo>
                <a:lnTo>
                  <a:pt x="323415" y="145551"/>
                </a:lnTo>
                <a:lnTo>
                  <a:pt x="306968" y="155737"/>
                </a:lnTo>
                <a:lnTo>
                  <a:pt x="282229" y="159008"/>
                </a:lnTo>
                <a:lnTo>
                  <a:pt x="386208" y="159008"/>
                </a:lnTo>
                <a:lnTo>
                  <a:pt x="389231" y="154772"/>
                </a:lnTo>
                <a:lnTo>
                  <a:pt x="396821" y="129311"/>
                </a:lnTo>
                <a:lnTo>
                  <a:pt x="399083" y="98525"/>
                </a:lnTo>
                <a:lnTo>
                  <a:pt x="391336" y="51619"/>
                </a:lnTo>
                <a:lnTo>
                  <a:pt x="387362" y="46283"/>
                </a:lnTo>
                <a:close/>
              </a:path>
              <a:path w="1492250" h="371475">
                <a:moveTo>
                  <a:pt x="605741" y="0"/>
                </a:moveTo>
                <a:lnTo>
                  <a:pt x="449943" y="0"/>
                </a:lnTo>
                <a:lnTo>
                  <a:pt x="449943" y="371177"/>
                </a:lnTo>
                <a:lnTo>
                  <a:pt x="606660" y="371177"/>
                </a:lnTo>
                <a:lnTo>
                  <a:pt x="606660" y="324894"/>
                </a:lnTo>
                <a:lnTo>
                  <a:pt x="517304" y="324894"/>
                </a:lnTo>
                <a:lnTo>
                  <a:pt x="517304" y="201626"/>
                </a:lnTo>
                <a:lnTo>
                  <a:pt x="586956" y="201626"/>
                </a:lnTo>
                <a:lnTo>
                  <a:pt x="586956" y="154432"/>
                </a:lnTo>
                <a:lnTo>
                  <a:pt x="517304" y="154432"/>
                </a:lnTo>
                <a:lnTo>
                  <a:pt x="517304" y="47657"/>
                </a:lnTo>
                <a:lnTo>
                  <a:pt x="605741" y="47657"/>
                </a:lnTo>
                <a:lnTo>
                  <a:pt x="605741" y="0"/>
                </a:lnTo>
                <a:close/>
              </a:path>
              <a:path w="1492250" h="371475">
                <a:moveTo>
                  <a:pt x="724744" y="0"/>
                </a:moveTo>
                <a:lnTo>
                  <a:pt x="654636" y="0"/>
                </a:lnTo>
                <a:lnTo>
                  <a:pt x="648223" y="371177"/>
                </a:lnTo>
                <a:lnTo>
                  <a:pt x="699083" y="371177"/>
                </a:lnTo>
                <a:lnTo>
                  <a:pt x="704123" y="112270"/>
                </a:lnTo>
                <a:lnTo>
                  <a:pt x="747758" y="112270"/>
                </a:lnTo>
                <a:lnTo>
                  <a:pt x="724744" y="0"/>
                </a:lnTo>
                <a:close/>
              </a:path>
              <a:path w="1492250" h="371475">
                <a:moveTo>
                  <a:pt x="747758" y="112270"/>
                </a:moveTo>
                <a:lnTo>
                  <a:pt x="704123" y="112270"/>
                </a:lnTo>
                <a:lnTo>
                  <a:pt x="757738" y="371177"/>
                </a:lnTo>
                <a:lnTo>
                  <a:pt x="798518" y="371177"/>
                </a:lnTo>
                <a:lnTo>
                  <a:pt x="821828" y="257078"/>
                </a:lnTo>
                <a:lnTo>
                  <a:pt x="777441" y="257078"/>
                </a:lnTo>
                <a:lnTo>
                  <a:pt x="747758" y="112270"/>
                </a:lnTo>
                <a:close/>
              </a:path>
              <a:path w="1492250" h="371475">
                <a:moveTo>
                  <a:pt x="902349" y="113188"/>
                </a:moveTo>
                <a:lnTo>
                  <a:pt x="851223" y="113188"/>
                </a:lnTo>
                <a:lnTo>
                  <a:pt x="856718" y="371177"/>
                </a:lnTo>
                <a:lnTo>
                  <a:pt x="907123" y="371177"/>
                </a:lnTo>
                <a:lnTo>
                  <a:pt x="902349" y="113188"/>
                </a:lnTo>
                <a:close/>
              </a:path>
              <a:path w="1492250" h="371475">
                <a:moveTo>
                  <a:pt x="900254" y="0"/>
                </a:moveTo>
                <a:lnTo>
                  <a:pt x="831975" y="0"/>
                </a:lnTo>
                <a:lnTo>
                  <a:pt x="777441" y="257078"/>
                </a:lnTo>
                <a:lnTo>
                  <a:pt x="821828" y="257078"/>
                </a:lnTo>
                <a:lnTo>
                  <a:pt x="851223" y="113188"/>
                </a:lnTo>
                <a:lnTo>
                  <a:pt x="902349" y="113188"/>
                </a:lnTo>
                <a:lnTo>
                  <a:pt x="900254" y="0"/>
                </a:lnTo>
                <a:close/>
              </a:path>
              <a:path w="1492250" h="371475">
                <a:moveTo>
                  <a:pt x="1070397" y="49949"/>
                </a:moveTo>
                <a:lnTo>
                  <a:pt x="1002581" y="49949"/>
                </a:lnTo>
                <a:lnTo>
                  <a:pt x="1002581" y="371177"/>
                </a:lnTo>
                <a:lnTo>
                  <a:pt x="1070397" y="371177"/>
                </a:lnTo>
                <a:lnTo>
                  <a:pt x="1070397" y="49949"/>
                </a:lnTo>
                <a:close/>
              </a:path>
              <a:path w="1492250" h="371475">
                <a:moveTo>
                  <a:pt x="1128133" y="0"/>
                </a:moveTo>
                <a:lnTo>
                  <a:pt x="943463" y="0"/>
                </a:lnTo>
                <a:lnTo>
                  <a:pt x="943463" y="49949"/>
                </a:lnTo>
                <a:lnTo>
                  <a:pt x="1128133" y="49949"/>
                </a:lnTo>
                <a:lnTo>
                  <a:pt x="1128133" y="0"/>
                </a:lnTo>
                <a:close/>
              </a:path>
              <a:path w="1492250" h="371475">
                <a:moveTo>
                  <a:pt x="1235316" y="0"/>
                </a:moveTo>
                <a:lnTo>
                  <a:pt x="1168410" y="0"/>
                </a:lnTo>
                <a:lnTo>
                  <a:pt x="1168410" y="371177"/>
                </a:lnTo>
                <a:lnTo>
                  <a:pt x="1235316" y="371177"/>
                </a:lnTo>
                <a:lnTo>
                  <a:pt x="1235316" y="0"/>
                </a:lnTo>
                <a:close/>
              </a:path>
              <a:path w="1492250" h="371475">
                <a:moveTo>
                  <a:pt x="1374478" y="0"/>
                </a:moveTo>
                <a:lnTo>
                  <a:pt x="1286950" y="0"/>
                </a:lnTo>
                <a:lnTo>
                  <a:pt x="1286950" y="371177"/>
                </a:lnTo>
                <a:lnTo>
                  <a:pt x="1377225" y="371177"/>
                </a:lnTo>
                <a:lnTo>
                  <a:pt x="1431927" y="363817"/>
                </a:lnTo>
                <a:lnTo>
                  <a:pt x="1467383" y="341506"/>
                </a:lnTo>
                <a:lnTo>
                  <a:pt x="1476301" y="323976"/>
                </a:lnTo>
                <a:lnTo>
                  <a:pt x="1354311" y="323976"/>
                </a:lnTo>
                <a:lnTo>
                  <a:pt x="1354311" y="48120"/>
                </a:lnTo>
                <a:lnTo>
                  <a:pt x="1478013" y="48120"/>
                </a:lnTo>
                <a:lnTo>
                  <a:pt x="1467213" y="28011"/>
                </a:lnTo>
                <a:lnTo>
                  <a:pt x="1430963" y="6895"/>
                </a:lnTo>
                <a:lnTo>
                  <a:pt x="1374478" y="0"/>
                </a:lnTo>
                <a:close/>
              </a:path>
              <a:path w="1492250" h="371475">
                <a:moveTo>
                  <a:pt x="1478013" y="48120"/>
                </a:moveTo>
                <a:lnTo>
                  <a:pt x="1374478" y="48120"/>
                </a:lnTo>
                <a:lnTo>
                  <a:pt x="1400890" y="51678"/>
                </a:lnTo>
                <a:lnTo>
                  <a:pt x="1415660" y="62841"/>
                </a:lnTo>
                <a:lnTo>
                  <a:pt x="1422098" y="82336"/>
                </a:lnTo>
                <a:lnTo>
                  <a:pt x="1423508" y="110896"/>
                </a:lnTo>
                <a:lnTo>
                  <a:pt x="1423508" y="252949"/>
                </a:lnTo>
                <a:lnTo>
                  <a:pt x="1422498" y="283573"/>
                </a:lnTo>
                <a:lnTo>
                  <a:pt x="1416806" y="305819"/>
                </a:lnTo>
                <a:lnTo>
                  <a:pt x="1402436" y="319386"/>
                </a:lnTo>
                <a:lnTo>
                  <a:pt x="1375396" y="323976"/>
                </a:lnTo>
                <a:lnTo>
                  <a:pt x="1476301" y="323976"/>
                </a:lnTo>
                <a:lnTo>
                  <a:pt x="1486515" y="303900"/>
                </a:lnTo>
                <a:lnTo>
                  <a:pt x="1492243" y="250657"/>
                </a:lnTo>
                <a:lnTo>
                  <a:pt x="1492243" y="115480"/>
                </a:lnTo>
                <a:lnTo>
                  <a:pt x="1486537" y="63992"/>
                </a:lnTo>
                <a:lnTo>
                  <a:pt x="1478013" y="481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38" name="bg object 38"/>
          <p:cNvSpPr/>
          <p:nvPr/>
        </p:nvSpPr>
        <p:spPr>
          <a:xfrm>
            <a:off x="10247446" y="960659"/>
            <a:ext cx="237987" cy="225010"/>
          </a:xfrm>
          <a:custGeom>
            <a:avLst/>
            <a:gdLst/>
            <a:ahLst/>
            <a:cxnLst/>
            <a:rect l="l" t="t" r="r" b="b"/>
            <a:pathLst>
              <a:path w="392430" h="371475">
                <a:moveTo>
                  <a:pt x="155806" y="0"/>
                </a:moveTo>
                <a:lnTo>
                  <a:pt x="0" y="0"/>
                </a:lnTo>
                <a:lnTo>
                  <a:pt x="0" y="371177"/>
                </a:lnTo>
                <a:lnTo>
                  <a:pt x="156716" y="371177"/>
                </a:lnTo>
                <a:lnTo>
                  <a:pt x="156716" y="324894"/>
                </a:lnTo>
                <a:lnTo>
                  <a:pt x="67360" y="324894"/>
                </a:lnTo>
                <a:lnTo>
                  <a:pt x="67360" y="201626"/>
                </a:lnTo>
                <a:lnTo>
                  <a:pt x="137013" y="201626"/>
                </a:lnTo>
                <a:lnTo>
                  <a:pt x="137013" y="154432"/>
                </a:lnTo>
                <a:lnTo>
                  <a:pt x="67360" y="154432"/>
                </a:lnTo>
                <a:lnTo>
                  <a:pt x="67360" y="47657"/>
                </a:lnTo>
                <a:lnTo>
                  <a:pt x="155806" y="47657"/>
                </a:lnTo>
                <a:lnTo>
                  <a:pt x="155806" y="0"/>
                </a:lnTo>
                <a:close/>
              </a:path>
              <a:path w="392430" h="371475">
                <a:moveTo>
                  <a:pt x="245889" y="0"/>
                </a:moveTo>
                <a:lnTo>
                  <a:pt x="198687" y="0"/>
                </a:lnTo>
                <a:lnTo>
                  <a:pt x="198687" y="371177"/>
                </a:lnTo>
                <a:lnTo>
                  <a:pt x="256431" y="371177"/>
                </a:lnTo>
                <a:lnTo>
                  <a:pt x="256431" y="149384"/>
                </a:lnTo>
                <a:lnTo>
                  <a:pt x="309589" y="149384"/>
                </a:lnTo>
                <a:lnTo>
                  <a:pt x="245889" y="0"/>
                </a:lnTo>
                <a:close/>
              </a:path>
              <a:path w="392430" h="371475">
                <a:moveTo>
                  <a:pt x="309589" y="149384"/>
                </a:moveTo>
                <a:lnTo>
                  <a:pt x="256431" y="149384"/>
                </a:lnTo>
                <a:lnTo>
                  <a:pt x="347161" y="371177"/>
                </a:lnTo>
                <a:lnTo>
                  <a:pt x="392071" y="371177"/>
                </a:lnTo>
                <a:lnTo>
                  <a:pt x="392071" y="211705"/>
                </a:lnTo>
                <a:lnTo>
                  <a:pt x="336163" y="211705"/>
                </a:lnTo>
                <a:lnTo>
                  <a:pt x="309589" y="149384"/>
                </a:lnTo>
                <a:close/>
              </a:path>
              <a:path w="392430" h="371475">
                <a:moveTo>
                  <a:pt x="392071" y="0"/>
                </a:moveTo>
                <a:lnTo>
                  <a:pt x="336163" y="0"/>
                </a:lnTo>
                <a:lnTo>
                  <a:pt x="336163" y="211705"/>
                </a:lnTo>
                <a:lnTo>
                  <a:pt x="392071" y="211705"/>
                </a:lnTo>
                <a:lnTo>
                  <a:pt x="3920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39" name="bg object 39"/>
          <p:cNvSpPr/>
          <p:nvPr/>
        </p:nvSpPr>
        <p:spPr>
          <a:xfrm>
            <a:off x="10243830" y="647947"/>
            <a:ext cx="1280430" cy="597334"/>
          </a:xfrm>
          <a:custGeom>
            <a:avLst/>
            <a:gdLst/>
            <a:ahLst/>
            <a:cxnLst/>
            <a:rect l="l" t="t" r="r" b="b"/>
            <a:pathLst>
              <a:path w="2111375" h="986155">
                <a:moveTo>
                  <a:pt x="210337" y="186956"/>
                </a:moveTo>
                <a:lnTo>
                  <a:pt x="109524" y="186956"/>
                </a:lnTo>
                <a:lnTo>
                  <a:pt x="109524" y="229577"/>
                </a:lnTo>
                <a:lnTo>
                  <a:pt x="149390" y="229577"/>
                </a:lnTo>
                <a:lnTo>
                  <a:pt x="149390" y="264401"/>
                </a:lnTo>
                <a:lnTo>
                  <a:pt x="147586" y="291719"/>
                </a:lnTo>
                <a:lnTo>
                  <a:pt x="141198" y="312521"/>
                </a:lnTo>
                <a:lnTo>
                  <a:pt x="128701" y="325742"/>
                </a:lnTo>
                <a:lnTo>
                  <a:pt x="108610" y="330390"/>
                </a:lnTo>
                <a:lnTo>
                  <a:pt x="88379" y="325996"/>
                </a:lnTo>
                <a:lnTo>
                  <a:pt x="76073" y="313436"/>
                </a:lnTo>
                <a:lnTo>
                  <a:pt x="69938" y="293662"/>
                </a:lnTo>
                <a:lnTo>
                  <a:pt x="68275" y="267614"/>
                </a:lnTo>
                <a:lnTo>
                  <a:pt x="68275" y="112268"/>
                </a:lnTo>
                <a:lnTo>
                  <a:pt x="69265" y="88150"/>
                </a:lnTo>
                <a:lnTo>
                  <a:pt x="74117" y="68160"/>
                </a:lnTo>
                <a:lnTo>
                  <a:pt x="85674" y="54521"/>
                </a:lnTo>
                <a:lnTo>
                  <a:pt x="106768" y="49479"/>
                </a:lnTo>
                <a:lnTo>
                  <a:pt x="126682" y="53340"/>
                </a:lnTo>
                <a:lnTo>
                  <a:pt x="137871" y="64490"/>
                </a:lnTo>
                <a:lnTo>
                  <a:pt x="142798" y="82346"/>
                </a:lnTo>
                <a:lnTo>
                  <a:pt x="143891" y="106311"/>
                </a:lnTo>
                <a:lnTo>
                  <a:pt x="143891" y="127393"/>
                </a:lnTo>
                <a:lnTo>
                  <a:pt x="208508" y="127393"/>
                </a:lnTo>
                <a:lnTo>
                  <a:pt x="208508" y="108140"/>
                </a:lnTo>
                <a:lnTo>
                  <a:pt x="203161" y="62242"/>
                </a:lnTo>
                <a:lnTo>
                  <a:pt x="196596" y="49479"/>
                </a:lnTo>
                <a:lnTo>
                  <a:pt x="185712" y="28295"/>
                </a:lnTo>
                <a:lnTo>
                  <a:pt x="153987" y="7226"/>
                </a:lnTo>
                <a:lnTo>
                  <a:pt x="105854" y="0"/>
                </a:lnTo>
                <a:lnTo>
                  <a:pt x="54902" y="8826"/>
                </a:lnTo>
                <a:lnTo>
                  <a:pt x="22339" y="34251"/>
                </a:lnTo>
                <a:lnTo>
                  <a:pt x="5067" y="74612"/>
                </a:lnTo>
                <a:lnTo>
                  <a:pt x="88" y="127393"/>
                </a:lnTo>
                <a:lnTo>
                  <a:pt x="0" y="252945"/>
                </a:lnTo>
                <a:lnTo>
                  <a:pt x="5156" y="305904"/>
                </a:lnTo>
                <a:lnTo>
                  <a:pt x="21996" y="346024"/>
                </a:lnTo>
                <a:lnTo>
                  <a:pt x="52590" y="371449"/>
                </a:lnTo>
                <a:lnTo>
                  <a:pt x="98983" y="380339"/>
                </a:lnTo>
                <a:lnTo>
                  <a:pt x="121869" y="377240"/>
                </a:lnTo>
                <a:lnTo>
                  <a:pt x="139471" y="368655"/>
                </a:lnTo>
                <a:lnTo>
                  <a:pt x="152527" y="355587"/>
                </a:lnTo>
                <a:lnTo>
                  <a:pt x="161759" y="339090"/>
                </a:lnTo>
                <a:lnTo>
                  <a:pt x="166344" y="375297"/>
                </a:lnTo>
                <a:lnTo>
                  <a:pt x="210337" y="375297"/>
                </a:lnTo>
                <a:lnTo>
                  <a:pt x="210337" y="339090"/>
                </a:lnTo>
                <a:lnTo>
                  <a:pt x="210337" y="330390"/>
                </a:lnTo>
                <a:lnTo>
                  <a:pt x="210337" y="186956"/>
                </a:lnTo>
                <a:close/>
              </a:path>
              <a:path w="2111375" h="986155">
                <a:moveTo>
                  <a:pt x="327406" y="4114"/>
                </a:moveTo>
                <a:lnTo>
                  <a:pt x="260502" y="4114"/>
                </a:lnTo>
                <a:lnTo>
                  <a:pt x="260502" y="375297"/>
                </a:lnTo>
                <a:lnTo>
                  <a:pt x="327406" y="375297"/>
                </a:lnTo>
                <a:lnTo>
                  <a:pt x="327406" y="4114"/>
                </a:lnTo>
                <a:close/>
              </a:path>
              <a:path w="2111375" h="986155">
                <a:moveTo>
                  <a:pt x="584390" y="4114"/>
                </a:moveTo>
                <a:lnTo>
                  <a:pt x="523443" y="4114"/>
                </a:lnTo>
                <a:lnTo>
                  <a:pt x="477164" y="266687"/>
                </a:lnTo>
                <a:lnTo>
                  <a:pt x="428129" y="4114"/>
                </a:lnTo>
                <a:lnTo>
                  <a:pt x="368554" y="4114"/>
                </a:lnTo>
                <a:lnTo>
                  <a:pt x="443255" y="375297"/>
                </a:lnTo>
                <a:lnTo>
                  <a:pt x="509689" y="375297"/>
                </a:lnTo>
                <a:lnTo>
                  <a:pt x="531545" y="266687"/>
                </a:lnTo>
                <a:lnTo>
                  <a:pt x="584390" y="4114"/>
                </a:lnTo>
                <a:close/>
              </a:path>
              <a:path w="2111375" h="986155">
                <a:moveTo>
                  <a:pt x="903300" y="732396"/>
                </a:moveTo>
                <a:lnTo>
                  <a:pt x="897001" y="698538"/>
                </a:lnTo>
                <a:lnTo>
                  <a:pt x="871296" y="671347"/>
                </a:lnTo>
                <a:lnTo>
                  <a:pt x="838593" y="654380"/>
                </a:lnTo>
                <a:lnTo>
                  <a:pt x="811301" y="651268"/>
                </a:lnTo>
                <a:lnTo>
                  <a:pt x="761657" y="665124"/>
                </a:lnTo>
                <a:lnTo>
                  <a:pt x="708406" y="682917"/>
                </a:lnTo>
                <a:lnTo>
                  <a:pt x="656729" y="701916"/>
                </a:lnTo>
                <a:lnTo>
                  <a:pt x="611809" y="719378"/>
                </a:lnTo>
                <a:lnTo>
                  <a:pt x="592747" y="740562"/>
                </a:lnTo>
                <a:lnTo>
                  <a:pt x="605396" y="766394"/>
                </a:lnTo>
                <a:lnTo>
                  <a:pt x="638086" y="785799"/>
                </a:lnTo>
                <a:lnTo>
                  <a:pt x="679132" y="787679"/>
                </a:lnTo>
                <a:lnTo>
                  <a:pt x="707250" y="779678"/>
                </a:lnTo>
                <a:lnTo>
                  <a:pt x="729056" y="772160"/>
                </a:lnTo>
                <a:lnTo>
                  <a:pt x="752881" y="764870"/>
                </a:lnTo>
                <a:lnTo>
                  <a:pt x="787069" y="757542"/>
                </a:lnTo>
                <a:lnTo>
                  <a:pt x="764222" y="796366"/>
                </a:lnTo>
                <a:lnTo>
                  <a:pt x="735749" y="833653"/>
                </a:lnTo>
                <a:lnTo>
                  <a:pt x="702589" y="866279"/>
                </a:lnTo>
                <a:lnTo>
                  <a:pt x="665670" y="891120"/>
                </a:lnTo>
                <a:lnTo>
                  <a:pt x="625906" y="905052"/>
                </a:lnTo>
                <a:lnTo>
                  <a:pt x="610679" y="906297"/>
                </a:lnTo>
                <a:lnTo>
                  <a:pt x="593051" y="904532"/>
                </a:lnTo>
                <a:lnTo>
                  <a:pt x="577138" y="898080"/>
                </a:lnTo>
                <a:lnTo>
                  <a:pt x="567105" y="885228"/>
                </a:lnTo>
                <a:lnTo>
                  <a:pt x="556425" y="835418"/>
                </a:lnTo>
                <a:lnTo>
                  <a:pt x="556933" y="787400"/>
                </a:lnTo>
                <a:lnTo>
                  <a:pt x="566750" y="741502"/>
                </a:lnTo>
                <a:lnTo>
                  <a:pt x="583971" y="698055"/>
                </a:lnTo>
                <a:lnTo>
                  <a:pt x="606704" y="657364"/>
                </a:lnTo>
                <a:lnTo>
                  <a:pt x="633056" y="619785"/>
                </a:lnTo>
                <a:lnTo>
                  <a:pt x="676008" y="580796"/>
                </a:lnTo>
                <a:lnTo>
                  <a:pt x="693813" y="582663"/>
                </a:lnTo>
                <a:lnTo>
                  <a:pt x="714984" y="594067"/>
                </a:lnTo>
                <a:lnTo>
                  <a:pt x="745756" y="605269"/>
                </a:lnTo>
                <a:lnTo>
                  <a:pt x="769899" y="602005"/>
                </a:lnTo>
                <a:lnTo>
                  <a:pt x="780135" y="586447"/>
                </a:lnTo>
                <a:lnTo>
                  <a:pt x="777709" y="580796"/>
                </a:lnTo>
                <a:lnTo>
                  <a:pt x="769150" y="560781"/>
                </a:lnTo>
                <a:lnTo>
                  <a:pt x="742149" y="529526"/>
                </a:lnTo>
                <a:lnTo>
                  <a:pt x="713816" y="502843"/>
                </a:lnTo>
                <a:lnTo>
                  <a:pt x="684022" y="483717"/>
                </a:lnTo>
                <a:lnTo>
                  <a:pt x="652602" y="475119"/>
                </a:lnTo>
                <a:lnTo>
                  <a:pt x="619417" y="480047"/>
                </a:lnTo>
                <a:lnTo>
                  <a:pt x="584288" y="501484"/>
                </a:lnTo>
                <a:lnTo>
                  <a:pt x="547090" y="542404"/>
                </a:lnTo>
                <a:lnTo>
                  <a:pt x="518629" y="583438"/>
                </a:lnTo>
                <a:lnTo>
                  <a:pt x="493776" y="626706"/>
                </a:lnTo>
                <a:lnTo>
                  <a:pt x="473862" y="672223"/>
                </a:lnTo>
                <a:lnTo>
                  <a:pt x="460209" y="719975"/>
                </a:lnTo>
                <a:lnTo>
                  <a:pt x="454329" y="768426"/>
                </a:lnTo>
                <a:lnTo>
                  <a:pt x="454253" y="772160"/>
                </a:lnTo>
                <a:lnTo>
                  <a:pt x="456971" y="822159"/>
                </a:lnTo>
                <a:lnTo>
                  <a:pt x="470039" y="876592"/>
                </a:lnTo>
                <a:lnTo>
                  <a:pt x="490448" y="913345"/>
                </a:lnTo>
                <a:lnTo>
                  <a:pt x="522135" y="942987"/>
                </a:lnTo>
                <a:lnTo>
                  <a:pt x="561251" y="965187"/>
                </a:lnTo>
                <a:lnTo>
                  <a:pt x="603973" y="979652"/>
                </a:lnTo>
                <a:lnTo>
                  <a:pt x="646468" y="986053"/>
                </a:lnTo>
                <a:lnTo>
                  <a:pt x="684898" y="984072"/>
                </a:lnTo>
                <a:lnTo>
                  <a:pt x="730034" y="969860"/>
                </a:lnTo>
                <a:lnTo>
                  <a:pt x="771652" y="945222"/>
                </a:lnTo>
                <a:lnTo>
                  <a:pt x="809091" y="912075"/>
                </a:lnTo>
                <a:lnTo>
                  <a:pt x="841654" y="872299"/>
                </a:lnTo>
                <a:lnTo>
                  <a:pt x="868667" y="827824"/>
                </a:lnTo>
                <a:lnTo>
                  <a:pt x="889444" y="780554"/>
                </a:lnTo>
                <a:lnTo>
                  <a:pt x="896061" y="757542"/>
                </a:lnTo>
                <a:lnTo>
                  <a:pt x="903300" y="732396"/>
                </a:lnTo>
                <a:close/>
              </a:path>
              <a:path w="2111375" h="986155">
                <a:moveTo>
                  <a:pt x="960145" y="119595"/>
                </a:moveTo>
                <a:lnTo>
                  <a:pt x="954608" y="69202"/>
                </a:lnTo>
                <a:lnTo>
                  <a:pt x="945095" y="49479"/>
                </a:lnTo>
                <a:lnTo>
                  <a:pt x="936485" y="31610"/>
                </a:lnTo>
                <a:lnTo>
                  <a:pt x="903503" y="8115"/>
                </a:lnTo>
                <a:lnTo>
                  <a:pt x="891400" y="6159"/>
                </a:lnTo>
                <a:lnTo>
                  <a:pt x="891400" y="104013"/>
                </a:lnTo>
                <a:lnTo>
                  <a:pt x="891400" y="274942"/>
                </a:lnTo>
                <a:lnTo>
                  <a:pt x="890104" y="296557"/>
                </a:lnTo>
                <a:lnTo>
                  <a:pt x="884758" y="314172"/>
                </a:lnTo>
                <a:lnTo>
                  <a:pt x="873239" y="326047"/>
                </a:lnTo>
                <a:lnTo>
                  <a:pt x="853376" y="330390"/>
                </a:lnTo>
                <a:lnTo>
                  <a:pt x="833247" y="326047"/>
                </a:lnTo>
                <a:lnTo>
                  <a:pt x="821575" y="314172"/>
                </a:lnTo>
                <a:lnTo>
                  <a:pt x="816190" y="296557"/>
                </a:lnTo>
                <a:lnTo>
                  <a:pt x="814882" y="274942"/>
                </a:lnTo>
                <a:lnTo>
                  <a:pt x="814882" y="104013"/>
                </a:lnTo>
                <a:lnTo>
                  <a:pt x="816254" y="82346"/>
                </a:lnTo>
                <a:lnTo>
                  <a:pt x="821753" y="65062"/>
                </a:lnTo>
                <a:lnTo>
                  <a:pt x="833437" y="53619"/>
                </a:lnTo>
                <a:lnTo>
                  <a:pt x="853376" y="49479"/>
                </a:lnTo>
                <a:lnTo>
                  <a:pt x="873239" y="53619"/>
                </a:lnTo>
                <a:lnTo>
                  <a:pt x="884758" y="65062"/>
                </a:lnTo>
                <a:lnTo>
                  <a:pt x="890104" y="82346"/>
                </a:lnTo>
                <a:lnTo>
                  <a:pt x="891400" y="104013"/>
                </a:lnTo>
                <a:lnTo>
                  <a:pt x="891400" y="6159"/>
                </a:lnTo>
                <a:lnTo>
                  <a:pt x="853376" y="0"/>
                </a:lnTo>
                <a:lnTo>
                  <a:pt x="802982" y="8115"/>
                </a:lnTo>
                <a:lnTo>
                  <a:pt x="769861" y="31610"/>
                </a:lnTo>
                <a:lnTo>
                  <a:pt x="751687" y="69202"/>
                </a:lnTo>
                <a:lnTo>
                  <a:pt x="746137" y="119595"/>
                </a:lnTo>
                <a:lnTo>
                  <a:pt x="746137" y="258902"/>
                </a:lnTo>
                <a:lnTo>
                  <a:pt x="751624" y="309587"/>
                </a:lnTo>
                <a:lnTo>
                  <a:pt x="769683" y="347802"/>
                </a:lnTo>
                <a:lnTo>
                  <a:pt x="802792" y="371932"/>
                </a:lnTo>
                <a:lnTo>
                  <a:pt x="853376" y="380339"/>
                </a:lnTo>
                <a:lnTo>
                  <a:pt x="903503" y="371868"/>
                </a:lnTo>
                <a:lnTo>
                  <a:pt x="936485" y="347637"/>
                </a:lnTo>
                <a:lnTo>
                  <a:pt x="944651" y="330390"/>
                </a:lnTo>
                <a:lnTo>
                  <a:pt x="954608" y="309384"/>
                </a:lnTo>
                <a:lnTo>
                  <a:pt x="960145" y="258902"/>
                </a:lnTo>
                <a:lnTo>
                  <a:pt x="960145" y="119595"/>
                </a:lnTo>
                <a:close/>
              </a:path>
              <a:path w="2111375" h="986155">
                <a:moveTo>
                  <a:pt x="1213548" y="119595"/>
                </a:moveTo>
                <a:lnTo>
                  <a:pt x="1207833" y="68110"/>
                </a:lnTo>
                <a:lnTo>
                  <a:pt x="1188516" y="32131"/>
                </a:lnTo>
                <a:lnTo>
                  <a:pt x="1152258" y="11010"/>
                </a:lnTo>
                <a:lnTo>
                  <a:pt x="1144816" y="10109"/>
                </a:lnTo>
                <a:lnTo>
                  <a:pt x="1144816" y="115011"/>
                </a:lnTo>
                <a:lnTo>
                  <a:pt x="1144816" y="257073"/>
                </a:lnTo>
                <a:lnTo>
                  <a:pt x="1143800" y="287693"/>
                </a:lnTo>
                <a:lnTo>
                  <a:pt x="1138110" y="309943"/>
                </a:lnTo>
                <a:lnTo>
                  <a:pt x="1123734" y="323507"/>
                </a:lnTo>
                <a:lnTo>
                  <a:pt x="1096695" y="328091"/>
                </a:lnTo>
                <a:lnTo>
                  <a:pt x="1075613" y="328091"/>
                </a:lnTo>
                <a:lnTo>
                  <a:pt x="1075613" y="52235"/>
                </a:lnTo>
                <a:lnTo>
                  <a:pt x="1095781" y="52235"/>
                </a:lnTo>
                <a:lnTo>
                  <a:pt x="1122197" y="55791"/>
                </a:lnTo>
                <a:lnTo>
                  <a:pt x="1136967" y="66954"/>
                </a:lnTo>
                <a:lnTo>
                  <a:pt x="1143406" y="86448"/>
                </a:lnTo>
                <a:lnTo>
                  <a:pt x="1144816" y="115011"/>
                </a:lnTo>
                <a:lnTo>
                  <a:pt x="1144816" y="10109"/>
                </a:lnTo>
                <a:lnTo>
                  <a:pt x="1095781" y="4114"/>
                </a:lnTo>
                <a:lnTo>
                  <a:pt x="1008253" y="4114"/>
                </a:lnTo>
                <a:lnTo>
                  <a:pt x="1008253" y="375297"/>
                </a:lnTo>
                <a:lnTo>
                  <a:pt x="1098524" y="375297"/>
                </a:lnTo>
                <a:lnTo>
                  <a:pt x="1153223" y="367931"/>
                </a:lnTo>
                <a:lnTo>
                  <a:pt x="1188681" y="345630"/>
                </a:lnTo>
                <a:lnTo>
                  <a:pt x="1207820" y="308025"/>
                </a:lnTo>
                <a:lnTo>
                  <a:pt x="1213548" y="254774"/>
                </a:lnTo>
                <a:lnTo>
                  <a:pt x="1213548" y="119595"/>
                </a:lnTo>
                <a:close/>
              </a:path>
              <a:path w="2111375" h="986155">
                <a:moveTo>
                  <a:pt x="1334719" y="885672"/>
                </a:moveTo>
                <a:lnTo>
                  <a:pt x="1334262" y="862431"/>
                </a:lnTo>
                <a:lnTo>
                  <a:pt x="1310665" y="828484"/>
                </a:lnTo>
                <a:lnTo>
                  <a:pt x="1292263" y="814158"/>
                </a:lnTo>
                <a:lnTo>
                  <a:pt x="1270609" y="797280"/>
                </a:lnTo>
                <a:lnTo>
                  <a:pt x="1247952" y="785418"/>
                </a:lnTo>
                <a:lnTo>
                  <a:pt x="1220749" y="772744"/>
                </a:lnTo>
                <a:lnTo>
                  <a:pt x="1187691" y="758990"/>
                </a:lnTo>
                <a:lnTo>
                  <a:pt x="1147508" y="743851"/>
                </a:lnTo>
                <a:lnTo>
                  <a:pt x="1183093" y="720674"/>
                </a:lnTo>
                <a:lnTo>
                  <a:pt x="1218171" y="690892"/>
                </a:lnTo>
                <a:lnTo>
                  <a:pt x="1248156" y="655853"/>
                </a:lnTo>
                <a:lnTo>
                  <a:pt x="1268450" y="616902"/>
                </a:lnTo>
                <a:lnTo>
                  <a:pt x="1274508" y="575386"/>
                </a:lnTo>
                <a:lnTo>
                  <a:pt x="1267510" y="552018"/>
                </a:lnTo>
                <a:lnTo>
                  <a:pt x="1261719" y="532676"/>
                </a:lnTo>
                <a:lnTo>
                  <a:pt x="1237983" y="503402"/>
                </a:lnTo>
                <a:lnTo>
                  <a:pt x="1205026" y="482485"/>
                </a:lnTo>
                <a:lnTo>
                  <a:pt x="1186014" y="476059"/>
                </a:lnTo>
                <a:lnTo>
                  <a:pt x="1186014" y="580682"/>
                </a:lnTo>
                <a:lnTo>
                  <a:pt x="1155674" y="611251"/>
                </a:lnTo>
                <a:lnTo>
                  <a:pt x="1106004" y="642518"/>
                </a:lnTo>
                <a:lnTo>
                  <a:pt x="1053553" y="669607"/>
                </a:lnTo>
                <a:lnTo>
                  <a:pt x="1014895" y="687679"/>
                </a:lnTo>
                <a:lnTo>
                  <a:pt x="1013828" y="654380"/>
                </a:lnTo>
                <a:lnTo>
                  <a:pt x="1013701" y="646658"/>
                </a:lnTo>
                <a:lnTo>
                  <a:pt x="1013637" y="636320"/>
                </a:lnTo>
                <a:lnTo>
                  <a:pt x="1013587" y="616902"/>
                </a:lnTo>
                <a:lnTo>
                  <a:pt x="1015784" y="586765"/>
                </a:lnTo>
                <a:lnTo>
                  <a:pt x="1022146" y="558622"/>
                </a:lnTo>
                <a:lnTo>
                  <a:pt x="1065631" y="554380"/>
                </a:lnTo>
                <a:lnTo>
                  <a:pt x="1112977" y="552018"/>
                </a:lnTo>
                <a:lnTo>
                  <a:pt x="1155865" y="558469"/>
                </a:lnTo>
                <a:lnTo>
                  <a:pt x="1186014" y="580682"/>
                </a:lnTo>
                <a:lnTo>
                  <a:pt x="1186014" y="476059"/>
                </a:lnTo>
                <a:lnTo>
                  <a:pt x="1164590" y="468795"/>
                </a:lnTo>
                <a:lnTo>
                  <a:pt x="1118450" y="461175"/>
                </a:lnTo>
                <a:lnTo>
                  <a:pt x="1068324" y="458470"/>
                </a:lnTo>
                <a:lnTo>
                  <a:pt x="1015974" y="459524"/>
                </a:lnTo>
                <a:lnTo>
                  <a:pt x="963142" y="463194"/>
                </a:lnTo>
                <a:lnTo>
                  <a:pt x="922172" y="475119"/>
                </a:lnTo>
                <a:lnTo>
                  <a:pt x="901623" y="498983"/>
                </a:lnTo>
                <a:lnTo>
                  <a:pt x="902500" y="530199"/>
                </a:lnTo>
                <a:lnTo>
                  <a:pt x="925614" y="564210"/>
                </a:lnTo>
                <a:lnTo>
                  <a:pt x="924521" y="604469"/>
                </a:lnTo>
                <a:lnTo>
                  <a:pt x="924775" y="660704"/>
                </a:lnTo>
                <a:lnTo>
                  <a:pt x="927074" y="712393"/>
                </a:lnTo>
                <a:lnTo>
                  <a:pt x="931354" y="765746"/>
                </a:lnTo>
                <a:lnTo>
                  <a:pt x="937755" y="820293"/>
                </a:lnTo>
                <a:lnTo>
                  <a:pt x="946429" y="875576"/>
                </a:lnTo>
                <a:lnTo>
                  <a:pt x="961720" y="911136"/>
                </a:lnTo>
                <a:lnTo>
                  <a:pt x="988936" y="941895"/>
                </a:lnTo>
                <a:lnTo>
                  <a:pt x="1040536" y="963574"/>
                </a:lnTo>
                <a:lnTo>
                  <a:pt x="1045679" y="941806"/>
                </a:lnTo>
                <a:lnTo>
                  <a:pt x="1040434" y="910348"/>
                </a:lnTo>
                <a:lnTo>
                  <a:pt x="1036485" y="881532"/>
                </a:lnTo>
                <a:lnTo>
                  <a:pt x="1032916" y="850925"/>
                </a:lnTo>
                <a:lnTo>
                  <a:pt x="1028801" y="814158"/>
                </a:lnTo>
                <a:lnTo>
                  <a:pt x="1073645" y="821969"/>
                </a:lnTo>
                <a:lnTo>
                  <a:pt x="1123518" y="832688"/>
                </a:lnTo>
                <a:lnTo>
                  <a:pt x="1175016" y="845324"/>
                </a:lnTo>
                <a:lnTo>
                  <a:pt x="1224762" y="858901"/>
                </a:lnTo>
                <a:lnTo>
                  <a:pt x="1269339" y="872401"/>
                </a:lnTo>
                <a:lnTo>
                  <a:pt x="1305369" y="884847"/>
                </a:lnTo>
                <a:lnTo>
                  <a:pt x="1334719" y="885672"/>
                </a:lnTo>
                <a:close/>
              </a:path>
              <a:path w="2111375" h="986155">
                <a:moveTo>
                  <a:pt x="1418374" y="329018"/>
                </a:moveTo>
                <a:lnTo>
                  <a:pt x="1329016" y="329018"/>
                </a:lnTo>
                <a:lnTo>
                  <a:pt x="1329016" y="205740"/>
                </a:lnTo>
                <a:lnTo>
                  <a:pt x="1398676" y="205740"/>
                </a:lnTo>
                <a:lnTo>
                  <a:pt x="1398676" y="158546"/>
                </a:lnTo>
                <a:lnTo>
                  <a:pt x="1329016" y="158546"/>
                </a:lnTo>
                <a:lnTo>
                  <a:pt x="1329016" y="51777"/>
                </a:lnTo>
                <a:lnTo>
                  <a:pt x="1417459" y="51777"/>
                </a:lnTo>
                <a:lnTo>
                  <a:pt x="1417459" y="4114"/>
                </a:lnTo>
                <a:lnTo>
                  <a:pt x="1261656" y="4114"/>
                </a:lnTo>
                <a:lnTo>
                  <a:pt x="1261656" y="375297"/>
                </a:lnTo>
                <a:lnTo>
                  <a:pt x="1418374" y="375297"/>
                </a:lnTo>
                <a:lnTo>
                  <a:pt x="1418374" y="329018"/>
                </a:lnTo>
                <a:close/>
              </a:path>
              <a:path w="2111375" h="986155">
                <a:moveTo>
                  <a:pt x="1653730" y="4114"/>
                </a:moveTo>
                <a:lnTo>
                  <a:pt x="1597825" y="4114"/>
                </a:lnTo>
                <a:lnTo>
                  <a:pt x="1597825" y="215823"/>
                </a:lnTo>
                <a:lnTo>
                  <a:pt x="1571244" y="153504"/>
                </a:lnTo>
                <a:lnTo>
                  <a:pt x="1507540" y="4114"/>
                </a:lnTo>
                <a:lnTo>
                  <a:pt x="1460347" y="4114"/>
                </a:lnTo>
                <a:lnTo>
                  <a:pt x="1460347" y="375297"/>
                </a:lnTo>
                <a:lnTo>
                  <a:pt x="1518081" y="375297"/>
                </a:lnTo>
                <a:lnTo>
                  <a:pt x="1518081" y="153504"/>
                </a:lnTo>
                <a:lnTo>
                  <a:pt x="1608823" y="375297"/>
                </a:lnTo>
                <a:lnTo>
                  <a:pt x="1653730" y="375297"/>
                </a:lnTo>
                <a:lnTo>
                  <a:pt x="1653730" y="215823"/>
                </a:lnTo>
                <a:lnTo>
                  <a:pt x="1653730" y="4114"/>
                </a:lnTo>
                <a:close/>
              </a:path>
              <a:path w="2111375" h="986155">
                <a:moveTo>
                  <a:pt x="1717687" y="680161"/>
                </a:moveTo>
                <a:lnTo>
                  <a:pt x="1716405" y="626364"/>
                </a:lnTo>
                <a:lnTo>
                  <a:pt x="1706740" y="578053"/>
                </a:lnTo>
                <a:lnTo>
                  <a:pt x="1692236" y="542239"/>
                </a:lnTo>
                <a:lnTo>
                  <a:pt x="1663750" y="494639"/>
                </a:lnTo>
                <a:lnTo>
                  <a:pt x="1630667" y="459016"/>
                </a:lnTo>
                <a:lnTo>
                  <a:pt x="1619961" y="418452"/>
                </a:lnTo>
                <a:lnTo>
                  <a:pt x="1614893" y="409435"/>
                </a:lnTo>
                <a:lnTo>
                  <a:pt x="1614893" y="626706"/>
                </a:lnTo>
                <a:lnTo>
                  <a:pt x="1611858" y="651852"/>
                </a:lnTo>
                <a:lnTo>
                  <a:pt x="1600415" y="693115"/>
                </a:lnTo>
                <a:lnTo>
                  <a:pt x="1582635" y="734669"/>
                </a:lnTo>
                <a:lnTo>
                  <a:pt x="1556918" y="772629"/>
                </a:lnTo>
                <a:lnTo>
                  <a:pt x="1521650" y="803135"/>
                </a:lnTo>
                <a:lnTo>
                  <a:pt x="1534058" y="747699"/>
                </a:lnTo>
                <a:lnTo>
                  <a:pt x="1549298" y="690892"/>
                </a:lnTo>
                <a:lnTo>
                  <a:pt x="1566075" y="636320"/>
                </a:lnTo>
                <a:lnTo>
                  <a:pt x="1583639" y="585774"/>
                </a:lnTo>
                <a:lnTo>
                  <a:pt x="1600847" y="542239"/>
                </a:lnTo>
                <a:lnTo>
                  <a:pt x="1609509" y="568693"/>
                </a:lnTo>
                <a:lnTo>
                  <a:pt x="1614170" y="597700"/>
                </a:lnTo>
                <a:lnTo>
                  <a:pt x="1614843" y="622998"/>
                </a:lnTo>
                <a:lnTo>
                  <a:pt x="1614893" y="626706"/>
                </a:lnTo>
                <a:lnTo>
                  <a:pt x="1614893" y="409435"/>
                </a:lnTo>
                <a:lnTo>
                  <a:pt x="1599920" y="382778"/>
                </a:lnTo>
                <a:lnTo>
                  <a:pt x="1576743" y="363308"/>
                </a:lnTo>
                <a:lnTo>
                  <a:pt x="1556639" y="371322"/>
                </a:lnTo>
                <a:lnTo>
                  <a:pt x="1550479" y="381863"/>
                </a:lnTo>
                <a:lnTo>
                  <a:pt x="1544193" y="394081"/>
                </a:lnTo>
                <a:lnTo>
                  <a:pt x="1537766" y="407784"/>
                </a:lnTo>
                <a:lnTo>
                  <a:pt x="1531175" y="422783"/>
                </a:lnTo>
                <a:lnTo>
                  <a:pt x="1517472" y="423316"/>
                </a:lnTo>
                <a:lnTo>
                  <a:pt x="1503172" y="424776"/>
                </a:lnTo>
                <a:lnTo>
                  <a:pt x="1488427" y="427215"/>
                </a:lnTo>
                <a:lnTo>
                  <a:pt x="1487881" y="427342"/>
                </a:lnTo>
                <a:lnTo>
                  <a:pt x="1487881" y="555688"/>
                </a:lnTo>
                <a:lnTo>
                  <a:pt x="1473962" y="609714"/>
                </a:lnTo>
                <a:lnTo>
                  <a:pt x="1461757" y="664552"/>
                </a:lnTo>
                <a:lnTo>
                  <a:pt x="1451737" y="718553"/>
                </a:lnTo>
                <a:lnTo>
                  <a:pt x="1444371" y="770051"/>
                </a:lnTo>
                <a:lnTo>
                  <a:pt x="1440141" y="817410"/>
                </a:lnTo>
                <a:lnTo>
                  <a:pt x="1424038" y="797839"/>
                </a:lnTo>
                <a:lnTo>
                  <a:pt x="1414907" y="768426"/>
                </a:lnTo>
                <a:lnTo>
                  <a:pt x="1413281" y="731672"/>
                </a:lnTo>
                <a:lnTo>
                  <a:pt x="1419733" y="690067"/>
                </a:lnTo>
                <a:lnTo>
                  <a:pt x="1430223" y="658050"/>
                </a:lnTo>
                <a:lnTo>
                  <a:pt x="1446326" y="622998"/>
                </a:lnTo>
                <a:lnTo>
                  <a:pt x="1466176" y="587883"/>
                </a:lnTo>
                <a:lnTo>
                  <a:pt x="1487881" y="555688"/>
                </a:lnTo>
                <a:lnTo>
                  <a:pt x="1487881" y="427342"/>
                </a:lnTo>
                <a:lnTo>
                  <a:pt x="1439951" y="447065"/>
                </a:lnTo>
                <a:lnTo>
                  <a:pt x="1407718" y="476656"/>
                </a:lnTo>
                <a:lnTo>
                  <a:pt x="1378178" y="515442"/>
                </a:lnTo>
                <a:lnTo>
                  <a:pt x="1352816" y="559384"/>
                </a:lnTo>
                <a:lnTo>
                  <a:pt x="1333169" y="604469"/>
                </a:lnTo>
                <a:lnTo>
                  <a:pt x="1320736" y="646658"/>
                </a:lnTo>
                <a:lnTo>
                  <a:pt x="1317002" y="681926"/>
                </a:lnTo>
                <a:lnTo>
                  <a:pt x="1318539" y="719378"/>
                </a:lnTo>
                <a:lnTo>
                  <a:pt x="1331925" y="784758"/>
                </a:lnTo>
                <a:lnTo>
                  <a:pt x="1350810" y="823798"/>
                </a:lnTo>
                <a:lnTo>
                  <a:pt x="1386992" y="861199"/>
                </a:lnTo>
                <a:lnTo>
                  <a:pt x="1442034" y="887869"/>
                </a:lnTo>
                <a:lnTo>
                  <a:pt x="1443240" y="893470"/>
                </a:lnTo>
                <a:lnTo>
                  <a:pt x="1445526" y="903249"/>
                </a:lnTo>
                <a:lnTo>
                  <a:pt x="1466049" y="947750"/>
                </a:lnTo>
                <a:lnTo>
                  <a:pt x="1490472" y="972718"/>
                </a:lnTo>
                <a:lnTo>
                  <a:pt x="1508899" y="971854"/>
                </a:lnTo>
                <a:lnTo>
                  <a:pt x="1511414" y="938872"/>
                </a:lnTo>
                <a:lnTo>
                  <a:pt x="1510004" y="930579"/>
                </a:lnTo>
                <a:lnTo>
                  <a:pt x="1509179" y="921499"/>
                </a:lnTo>
                <a:lnTo>
                  <a:pt x="1508899" y="913345"/>
                </a:lnTo>
                <a:lnTo>
                  <a:pt x="1508836" y="901280"/>
                </a:lnTo>
                <a:lnTo>
                  <a:pt x="1526476" y="901611"/>
                </a:lnTo>
                <a:lnTo>
                  <a:pt x="1531099" y="901280"/>
                </a:lnTo>
                <a:lnTo>
                  <a:pt x="1575206" y="893330"/>
                </a:lnTo>
                <a:lnTo>
                  <a:pt x="1624545" y="866648"/>
                </a:lnTo>
                <a:lnTo>
                  <a:pt x="1665135" y="828484"/>
                </a:lnTo>
                <a:lnTo>
                  <a:pt x="1682051" y="803135"/>
                </a:lnTo>
                <a:lnTo>
                  <a:pt x="1694497" y="784491"/>
                </a:lnTo>
                <a:lnTo>
                  <a:pt x="1710207" y="740270"/>
                </a:lnTo>
                <a:lnTo>
                  <a:pt x="1717687" y="680161"/>
                </a:lnTo>
                <a:close/>
              </a:path>
              <a:path w="2111375" h="986155">
                <a:moveTo>
                  <a:pt x="1895132" y="289140"/>
                </a:moveTo>
                <a:lnTo>
                  <a:pt x="1878749" y="226707"/>
                </a:lnTo>
                <a:lnTo>
                  <a:pt x="1839683" y="181457"/>
                </a:lnTo>
                <a:lnTo>
                  <a:pt x="1793392" y="140677"/>
                </a:lnTo>
                <a:lnTo>
                  <a:pt x="1780349" y="128333"/>
                </a:lnTo>
                <a:lnTo>
                  <a:pt x="1770888" y="115811"/>
                </a:lnTo>
                <a:lnTo>
                  <a:pt x="1765109" y="101752"/>
                </a:lnTo>
                <a:lnTo>
                  <a:pt x="1763153" y="84772"/>
                </a:lnTo>
                <a:lnTo>
                  <a:pt x="1765185" y="71018"/>
                </a:lnTo>
                <a:lnTo>
                  <a:pt x="1771167" y="59969"/>
                </a:lnTo>
                <a:lnTo>
                  <a:pt x="1780933" y="52616"/>
                </a:lnTo>
                <a:lnTo>
                  <a:pt x="1794306" y="49949"/>
                </a:lnTo>
                <a:lnTo>
                  <a:pt x="1812340" y="54571"/>
                </a:lnTo>
                <a:lnTo>
                  <a:pt x="1823072" y="67360"/>
                </a:lnTo>
                <a:lnTo>
                  <a:pt x="1828469" y="86677"/>
                </a:lnTo>
                <a:lnTo>
                  <a:pt x="1830514" y="110896"/>
                </a:lnTo>
                <a:lnTo>
                  <a:pt x="1888705" y="100812"/>
                </a:lnTo>
                <a:lnTo>
                  <a:pt x="1882419" y="62242"/>
                </a:lnTo>
                <a:lnTo>
                  <a:pt x="1839087" y="8140"/>
                </a:lnTo>
                <a:lnTo>
                  <a:pt x="1795691" y="0"/>
                </a:lnTo>
                <a:lnTo>
                  <a:pt x="1755787" y="6070"/>
                </a:lnTo>
                <a:lnTo>
                  <a:pt x="1725637" y="23825"/>
                </a:lnTo>
                <a:lnTo>
                  <a:pt x="1706562" y="52578"/>
                </a:lnTo>
                <a:lnTo>
                  <a:pt x="1699920" y="91643"/>
                </a:lnTo>
                <a:lnTo>
                  <a:pt x="1702904" y="119849"/>
                </a:lnTo>
                <a:lnTo>
                  <a:pt x="1711490" y="143421"/>
                </a:lnTo>
                <a:lnTo>
                  <a:pt x="1725041" y="163550"/>
                </a:lnTo>
                <a:lnTo>
                  <a:pt x="1742986" y="181457"/>
                </a:lnTo>
                <a:lnTo>
                  <a:pt x="1789722" y="222250"/>
                </a:lnTo>
                <a:lnTo>
                  <a:pt x="1806346" y="237731"/>
                </a:lnTo>
                <a:lnTo>
                  <a:pt x="1819224" y="253631"/>
                </a:lnTo>
                <a:lnTo>
                  <a:pt x="1827555" y="271602"/>
                </a:lnTo>
                <a:lnTo>
                  <a:pt x="1830514" y="293268"/>
                </a:lnTo>
                <a:lnTo>
                  <a:pt x="1828749" y="307213"/>
                </a:lnTo>
                <a:lnTo>
                  <a:pt x="1823237" y="318249"/>
                </a:lnTo>
                <a:lnTo>
                  <a:pt x="1813699" y="325488"/>
                </a:lnTo>
                <a:lnTo>
                  <a:pt x="1799818" y="328091"/>
                </a:lnTo>
                <a:lnTo>
                  <a:pt x="1780921" y="322973"/>
                </a:lnTo>
                <a:lnTo>
                  <a:pt x="1768246" y="308394"/>
                </a:lnTo>
                <a:lnTo>
                  <a:pt x="1760829" y="285572"/>
                </a:lnTo>
                <a:lnTo>
                  <a:pt x="1757654" y="255689"/>
                </a:lnTo>
                <a:lnTo>
                  <a:pt x="1699450" y="267144"/>
                </a:lnTo>
                <a:lnTo>
                  <a:pt x="1707121" y="315963"/>
                </a:lnTo>
                <a:lnTo>
                  <a:pt x="1726374" y="351409"/>
                </a:lnTo>
                <a:lnTo>
                  <a:pt x="1757845" y="373024"/>
                </a:lnTo>
                <a:lnTo>
                  <a:pt x="1802104" y="380339"/>
                </a:lnTo>
                <a:lnTo>
                  <a:pt x="1840026" y="373621"/>
                </a:lnTo>
                <a:lnTo>
                  <a:pt x="1869414" y="354850"/>
                </a:lnTo>
                <a:lnTo>
                  <a:pt x="1887016" y="328091"/>
                </a:lnTo>
                <a:lnTo>
                  <a:pt x="1888388" y="326009"/>
                </a:lnTo>
                <a:lnTo>
                  <a:pt x="1895132" y="289140"/>
                </a:lnTo>
                <a:close/>
              </a:path>
              <a:path w="2111375" h="986155">
                <a:moveTo>
                  <a:pt x="2110867" y="826897"/>
                </a:moveTo>
                <a:lnTo>
                  <a:pt x="2108720" y="791019"/>
                </a:lnTo>
                <a:lnTo>
                  <a:pt x="2102472" y="758177"/>
                </a:lnTo>
                <a:lnTo>
                  <a:pt x="2097049" y="704545"/>
                </a:lnTo>
                <a:lnTo>
                  <a:pt x="2096795" y="700760"/>
                </a:lnTo>
                <a:lnTo>
                  <a:pt x="2092617" y="638670"/>
                </a:lnTo>
                <a:lnTo>
                  <a:pt x="2089340" y="569061"/>
                </a:lnTo>
                <a:lnTo>
                  <a:pt x="2087372" y="504837"/>
                </a:lnTo>
                <a:lnTo>
                  <a:pt x="2086851" y="452843"/>
                </a:lnTo>
                <a:lnTo>
                  <a:pt x="2087968" y="423291"/>
                </a:lnTo>
                <a:lnTo>
                  <a:pt x="2076729" y="386105"/>
                </a:lnTo>
                <a:lnTo>
                  <a:pt x="2065350" y="375297"/>
                </a:lnTo>
                <a:lnTo>
                  <a:pt x="2094268" y="375297"/>
                </a:lnTo>
                <a:lnTo>
                  <a:pt x="2094268" y="329018"/>
                </a:lnTo>
                <a:lnTo>
                  <a:pt x="2004910" y="329018"/>
                </a:lnTo>
                <a:lnTo>
                  <a:pt x="2004910" y="205740"/>
                </a:lnTo>
                <a:lnTo>
                  <a:pt x="2074570" y="205740"/>
                </a:lnTo>
                <a:lnTo>
                  <a:pt x="2074570" y="158546"/>
                </a:lnTo>
                <a:lnTo>
                  <a:pt x="2004910" y="158546"/>
                </a:lnTo>
                <a:lnTo>
                  <a:pt x="2004910" y="51777"/>
                </a:lnTo>
                <a:lnTo>
                  <a:pt x="2093353" y="51777"/>
                </a:lnTo>
                <a:lnTo>
                  <a:pt x="2093353" y="4114"/>
                </a:lnTo>
                <a:lnTo>
                  <a:pt x="1937550" y="4114"/>
                </a:lnTo>
                <a:lnTo>
                  <a:pt x="1937550" y="375297"/>
                </a:lnTo>
                <a:lnTo>
                  <a:pt x="1994916" y="375297"/>
                </a:lnTo>
                <a:lnTo>
                  <a:pt x="1992553" y="405993"/>
                </a:lnTo>
                <a:lnTo>
                  <a:pt x="1991309" y="452843"/>
                </a:lnTo>
                <a:lnTo>
                  <a:pt x="1991347" y="465137"/>
                </a:lnTo>
                <a:lnTo>
                  <a:pt x="1991525" y="504278"/>
                </a:lnTo>
                <a:lnTo>
                  <a:pt x="1992833" y="557441"/>
                </a:lnTo>
                <a:lnTo>
                  <a:pt x="1994776" y="609142"/>
                </a:lnTo>
                <a:lnTo>
                  <a:pt x="1998802" y="700760"/>
                </a:lnTo>
                <a:lnTo>
                  <a:pt x="1973910" y="656247"/>
                </a:lnTo>
                <a:lnTo>
                  <a:pt x="1951761" y="607910"/>
                </a:lnTo>
                <a:lnTo>
                  <a:pt x="1942807" y="586651"/>
                </a:lnTo>
                <a:lnTo>
                  <a:pt x="1930857" y="558253"/>
                </a:lnTo>
                <a:lnTo>
                  <a:pt x="1909737" y="509828"/>
                </a:lnTo>
                <a:lnTo>
                  <a:pt x="1886877" y="465137"/>
                </a:lnTo>
                <a:lnTo>
                  <a:pt x="1863369" y="440563"/>
                </a:lnTo>
                <a:lnTo>
                  <a:pt x="1826336" y="417372"/>
                </a:lnTo>
                <a:lnTo>
                  <a:pt x="1789899" y="407098"/>
                </a:lnTo>
                <a:lnTo>
                  <a:pt x="1768182" y="421297"/>
                </a:lnTo>
                <a:lnTo>
                  <a:pt x="1761744" y="454710"/>
                </a:lnTo>
                <a:lnTo>
                  <a:pt x="1757895" y="501967"/>
                </a:lnTo>
                <a:lnTo>
                  <a:pt x="1756676" y="558698"/>
                </a:lnTo>
                <a:lnTo>
                  <a:pt x="1758137" y="620509"/>
                </a:lnTo>
                <a:lnTo>
                  <a:pt x="1762340" y="683018"/>
                </a:lnTo>
                <a:lnTo>
                  <a:pt x="1769338" y="741832"/>
                </a:lnTo>
                <a:lnTo>
                  <a:pt x="1779168" y="792581"/>
                </a:lnTo>
                <a:lnTo>
                  <a:pt x="1791881" y="830859"/>
                </a:lnTo>
                <a:lnTo>
                  <a:pt x="1818119" y="858672"/>
                </a:lnTo>
                <a:lnTo>
                  <a:pt x="1855546" y="874610"/>
                </a:lnTo>
                <a:lnTo>
                  <a:pt x="1885975" y="873099"/>
                </a:lnTo>
                <a:lnTo>
                  <a:pt x="1891169" y="848575"/>
                </a:lnTo>
                <a:lnTo>
                  <a:pt x="1876539" y="797191"/>
                </a:lnTo>
                <a:lnTo>
                  <a:pt x="1866442" y="741235"/>
                </a:lnTo>
                <a:lnTo>
                  <a:pt x="1860511" y="684784"/>
                </a:lnTo>
                <a:lnTo>
                  <a:pt x="1858378" y="631888"/>
                </a:lnTo>
                <a:lnTo>
                  <a:pt x="1859699" y="586651"/>
                </a:lnTo>
                <a:lnTo>
                  <a:pt x="1882000" y="630516"/>
                </a:lnTo>
                <a:lnTo>
                  <a:pt x="1908441" y="683018"/>
                </a:lnTo>
                <a:lnTo>
                  <a:pt x="1936877" y="737031"/>
                </a:lnTo>
                <a:lnTo>
                  <a:pt x="1965883" y="786841"/>
                </a:lnTo>
                <a:lnTo>
                  <a:pt x="1993544" y="825792"/>
                </a:lnTo>
                <a:lnTo>
                  <a:pt x="2018068" y="847458"/>
                </a:lnTo>
                <a:lnTo>
                  <a:pt x="2059724" y="858304"/>
                </a:lnTo>
                <a:lnTo>
                  <a:pt x="2092604" y="850392"/>
                </a:lnTo>
                <a:lnTo>
                  <a:pt x="2110867" y="8268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8200" y="2124187"/>
            <a:ext cx="10515600" cy="1325563"/>
          </a:xfrm>
        </p:spPr>
        <p:txBody>
          <a:bodyPr lIns="0" tIns="0" rIns="0" bIns="0"/>
          <a:lstStyle>
            <a:lvl1pPr algn="ctr">
              <a:defRPr sz="5694" b="0" i="0">
                <a:solidFill>
                  <a:schemeClr val="bg1"/>
                </a:solidFill>
                <a:latin typeface="Oswald" panose="00000500000000000000" pitchFamily="2" charset="0"/>
                <a:cs typeface="Oswald" panose="00000500000000000000" pitchFamily="2" charset="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032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930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383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673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356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298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67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100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125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8BFA9-0D44-476F-B0B0-5850B6D96DFB}" type="datetimeFigureOut">
              <a:rPr lang="da-DK" smtClean="0"/>
              <a:t>21-04-2024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08218-0A02-4783-8DC2-8150CD1C4AC3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4BB416F-C8DF-481C-9B61-84A677A3FDE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52400">
            <a:solidFill>
              <a:srgbClr val="00A8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6A4D0DBD-84DA-4CCE-9063-F38E39F19C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8" b="10612"/>
          <a:stretch/>
        </p:blipFill>
        <p:spPr>
          <a:xfrm>
            <a:off x="6127305" y="4838700"/>
            <a:ext cx="6064695" cy="2019300"/>
          </a:xfrm>
          <a:prstGeom prst="rect">
            <a:avLst/>
          </a:prstGeom>
        </p:spPr>
      </p:pic>
      <p:grpSp>
        <p:nvGrpSpPr>
          <p:cNvPr id="9" name="object 30">
            <a:extLst>
              <a:ext uri="{FF2B5EF4-FFF2-40B4-BE49-F238E27FC236}">
                <a16:creationId xmlns:a16="http://schemas.microsoft.com/office/drawing/2014/main" id="{ECCFD2B5-C7F5-4C25-AC36-A9D82155F4C5}"/>
              </a:ext>
            </a:extLst>
          </p:cNvPr>
          <p:cNvGrpSpPr/>
          <p:nvPr userDrawn="1"/>
        </p:nvGrpSpPr>
        <p:grpSpPr>
          <a:xfrm>
            <a:off x="10344066" y="365125"/>
            <a:ext cx="1511356" cy="1002268"/>
            <a:chOff x="16891655" y="1069705"/>
            <a:chExt cx="2111375" cy="1400175"/>
          </a:xfrm>
        </p:grpSpPr>
        <p:sp>
          <p:nvSpPr>
            <p:cNvPr id="10" name="object 31">
              <a:extLst>
                <a:ext uri="{FF2B5EF4-FFF2-40B4-BE49-F238E27FC236}">
                  <a16:creationId xmlns:a16="http://schemas.microsoft.com/office/drawing/2014/main" id="{C774403B-B0ED-41F4-9A33-4C244F1E7455}"/>
                </a:ext>
              </a:extLst>
            </p:cNvPr>
            <p:cNvSpPr/>
            <p:nvPr/>
          </p:nvSpPr>
          <p:spPr>
            <a:xfrm>
              <a:off x="16891649" y="1069712"/>
              <a:ext cx="2094864" cy="1400175"/>
            </a:xfrm>
            <a:custGeom>
              <a:avLst/>
              <a:gdLst/>
              <a:ahLst/>
              <a:cxnLst/>
              <a:rect l="l" t="t" r="r" b="b"/>
              <a:pathLst>
                <a:path w="2094865" h="1400175">
                  <a:moveTo>
                    <a:pt x="158559" y="1028420"/>
                  </a:moveTo>
                  <a:lnTo>
                    <a:pt x="5956" y="1028420"/>
                  </a:lnTo>
                  <a:lnTo>
                    <a:pt x="5956" y="1399603"/>
                  </a:lnTo>
                  <a:lnTo>
                    <a:pt x="73317" y="1399603"/>
                  </a:lnTo>
                  <a:lnTo>
                    <a:pt x="73317" y="1230515"/>
                  </a:lnTo>
                  <a:lnTo>
                    <a:pt x="142976" y="1230515"/>
                  </a:lnTo>
                  <a:lnTo>
                    <a:pt x="142976" y="1183309"/>
                  </a:lnTo>
                  <a:lnTo>
                    <a:pt x="73317" y="1183309"/>
                  </a:lnTo>
                  <a:lnTo>
                    <a:pt x="73317" y="1075156"/>
                  </a:lnTo>
                  <a:lnTo>
                    <a:pt x="158559" y="1075156"/>
                  </a:lnTo>
                  <a:lnTo>
                    <a:pt x="158559" y="1028420"/>
                  </a:lnTo>
                  <a:close/>
                </a:path>
                <a:path w="2094865" h="1400175">
                  <a:moveTo>
                    <a:pt x="162674" y="841159"/>
                  </a:moveTo>
                  <a:lnTo>
                    <a:pt x="73317" y="841159"/>
                  </a:lnTo>
                  <a:lnTo>
                    <a:pt x="73317" y="717892"/>
                  </a:lnTo>
                  <a:lnTo>
                    <a:pt x="142976" y="717892"/>
                  </a:lnTo>
                  <a:lnTo>
                    <a:pt x="142976" y="670699"/>
                  </a:lnTo>
                  <a:lnTo>
                    <a:pt x="73317" y="670699"/>
                  </a:lnTo>
                  <a:lnTo>
                    <a:pt x="73317" y="563930"/>
                  </a:lnTo>
                  <a:lnTo>
                    <a:pt x="161759" y="563930"/>
                  </a:lnTo>
                  <a:lnTo>
                    <a:pt x="161759" y="516267"/>
                  </a:lnTo>
                  <a:lnTo>
                    <a:pt x="5956" y="516267"/>
                  </a:lnTo>
                  <a:lnTo>
                    <a:pt x="5956" y="887450"/>
                  </a:lnTo>
                  <a:lnTo>
                    <a:pt x="162674" y="887450"/>
                  </a:lnTo>
                  <a:lnTo>
                    <a:pt x="162674" y="841159"/>
                  </a:lnTo>
                  <a:close/>
                </a:path>
                <a:path w="2094865" h="1400175">
                  <a:moveTo>
                    <a:pt x="210337" y="186956"/>
                  </a:moveTo>
                  <a:lnTo>
                    <a:pt x="109524" y="186956"/>
                  </a:lnTo>
                  <a:lnTo>
                    <a:pt x="109524" y="229577"/>
                  </a:lnTo>
                  <a:lnTo>
                    <a:pt x="149390" y="229577"/>
                  </a:lnTo>
                  <a:lnTo>
                    <a:pt x="149390" y="264401"/>
                  </a:lnTo>
                  <a:lnTo>
                    <a:pt x="147586" y="291719"/>
                  </a:lnTo>
                  <a:lnTo>
                    <a:pt x="141198" y="312521"/>
                  </a:lnTo>
                  <a:lnTo>
                    <a:pt x="128701" y="325742"/>
                  </a:lnTo>
                  <a:lnTo>
                    <a:pt x="108610" y="330390"/>
                  </a:lnTo>
                  <a:lnTo>
                    <a:pt x="88379" y="325996"/>
                  </a:lnTo>
                  <a:lnTo>
                    <a:pt x="76073" y="313436"/>
                  </a:lnTo>
                  <a:lnTo>
                    <a:pt x="69938" y="293662"/>
                  </a:lnTo>
                  <a:lnTo>
                    <a:pt x="68275" y="267614"/>
                  </a:lnTo>
                  <a:lnTo>
                    <a:pt x="68275" y="112268"/>
                  </a:lnTo>
                  <a:lnTo>
                    <a:pt x="69265" y="88150"/>
                  </a:lnTo>
                  <a:lnTo>
                    <a:pt x="74117" y="68160"/>
                  </a:lnTo>
                  <a:lnTo>
                    <a:pt x="85674" y="54521"/>
                  </a:lnTo>
                  <a:lnTo>
                    <a:pt x="106768" y="49479"/>
                  </a:lnTo>
                  <a:lnTo>
                    <a:pt x="126682" y="53340"/>
                  </a:lnTo>
                  <a:lnTo>
                    <a:pt x="137871" y="64490"/>
                  </a:lnTo>
                  <a:lnTo>
                    <a:pt x="142798" y="82346"/>
                  </a:lnTo>
                  <a:lnTo>
                    <a:pt x="143891" y="106311"/>
                  </a:lnTo>
                  <a:lnTo>
                    <a:pt x="143891" y="127393"/>
                  </a:lnTo>
                  <a:lnTo>
                    <a:pt x="208508" y="127393"/>
                  </a:lnTo>
                  <a:lnTo>
                    <a:pt x="208508" y="108140"/>
                  </a:lnTo>
                  <a:lnTo>
                    <a:pt x="203161" y="62242"/>
                  </a:lnTo>
                  <a:lnTo>
                    <a:pt x="196596" y="49479"/>
                  </a:lnTo>
                  <a:lnTo>
                    <a:pt x="185712" y="28295"/>
                  </a:lnTo>
                  <a:lnTo>
                    <a:pt x="153987" y="7226"/>
                  </a:lnTo>
                  <a:lnTo>
                    <a:pt x="105854" y="0"/>
                  </a:lnTo>
                  <a:lnTo>
                    <a:pt x="54902" y="8826"/>
                  </a:lnTo>
                  <a:lnTo>
                    <a:pt x="22339" y="34251"/>
                  </a:lnTo>
                  <a:lnTo>
                    <a:pt x="5067" y="74612"/>
                  </a:lnTo>
                  <a:lnTo>
                    <a:pt x="88" y="127393"/>
                  </a:lnTo>
                  <a:lnTo>
                    <a:pt x="0" y="252945"/>
                  </a:lnTo>
                  <a:lnTo>
                    <a:pt x="5156" y="305904"/>
                  </a:lnTo>
                  <a:lnTo>
                    <a:pt x="21996" y="346024"/>
                  </a:lnTo>
                  <a:lnTo>
                    <a:pt x="52590" y="371449"/>
                  </a:lnTo>
                  <a:lnTo>
                    <a:pt x="98983" y="380339"/>
                  </a:lnTo>
                  <a:lnTo>
                    <a:pt x="121869" y="377240"/>
                  </a:lnTo>
                  <a:lnTo>
                    <a:pt x="139471" y="368655"/>
                  </a:lnTo>
                  <a:lnTo>
                    <a:pt x="152527" y="355587"/>
                  </a:lnTo>
                  <a:lnTo>
                    <a:pt x="161759" y="339090"/>
                  </a:lnTo>
                  <a:lnTo>
                    <a:pt x="166344" y="375297"/>
                  </a:lnTo>
                  <a:lnTo>
                    <a:pt x="210337" y="375297"/>
                  </a:lnTo>
                  <a:lnTo>
                    <a:pt x="210337" y="339090"/>
                  </a:lnTo>
                  <a:lnTo>
                    <a:pt x="210337" y="330390"/>
                  </a:lnTo>
                  <a:lnTo>
                    <a:pt x="210337" y="186956"/>
                  </a:lnTo>
                  <a:close/>
                </a:path>
                <a:path w="2094865" h="1400175">
                  <a:moveTo>
                    <a:pt x="327406" y="4114"/>
                  </a:moveTo>
                  <a:lnTo>
                    <a:pt x="260502" y="4114"/>
                  </a:lnTo>
                  <a:lnTo>
                    <a:pt x="260502" y="375297"/>
                  </a:lnTo>
                  <a:lnTo>
                    <a:pt x="327406" y="375297"/>
                  </a:lnTo>
                  <a:lnTo>
                    <a:pt x="327406" y="4114"/>
                  </a:lnTo>
                  <a:close/>
                </a:path>
                <a:path w="2094865" h="1400175">
                  <a:moveTo>
                    <a:pt x="398030" y="516267"/>
                  </a:moveTo>
                  <a:lnTo>
                    <a:pt x="342125" y="516267"/>
                  </a:lnTo>
                  <a:lnTo>
                    <a:pt x="342125" y="727976"/>
                  </a:lnTo>
                  <a:lnTo>
                    <a:pt x="315544" y="665657"/>
                  </a:lnTo>
                  <a:lnTo>
                    <a:pt x="251841" y="516267"/>
                  </a:lnTo>
                  <a:lnTo>
                    <a:pt x="204647" y="516267"/>
                  </a:lnTo>
                  <a:lnTo>
                    <a:pt x="204647" y="887450"/>
                  </a:lnTo>
                  <a:lnTo>
                    <a:pt x="262394" y="887450"/>
                  </a:lnTo>
                  <a:lnTo>
                    <a:pt x="262394" y="665657"/>
                  </a:lnTo>
                  <a:lnTo>
                    <a:pt x="353123" y="887450"/>
                  </a:lnTo>
                  <a:lnTo>
                    <a:pt x="398030" y="887450"/>
                  </a:lnTo>
                  <a:lnTo>
                    <a:pt x="398030" y="727976"/>
                  </a:lnTo>
                  <a:lnTo>
                    <a:pt x="398030" y="516267"/>
                  </a:lnTo>
                  <a:close/>
                </a:path>
                <a:path w="2094865" h="1400175">
                  <a:moveTo>
                    <a:pt x="410997" y="1399603"/>
                  </a:moveTo>
                  <a:lnTo>
                    <a:pt x="362851" y="1229588"/>
                  </a:lnTo>
                  <a:lnTo>
                    <a:pt x="359219" y="1216761"/>
                  </a:lnTo>
                  <a:lnTo>
                    <a:pt x="381063" y="1202982"/>
                  </a:lnTo>
                  <a:lnTo>
                    <a:pt x="392163" y="1187437"/>
                  </a:lnTo>
                  <a:lnTo>
                    <a:pt x="395185" y="1183195"/>
                  </a:lnTo>
                  <a:lnTo>
                    <a:pt x="402780" y="1157732"/>
                  </a:lnTo>
                  <a:lnTo>
                    <a:pt x="405041" y="1126947"/>
                  </a:lnTo>
                  <a:lnTo>
                    <a:pt x="397294" y="1080046"/>
                  </a:lnTo>
                  <a:lnTo>
                    <a:pt x="393319" y="1074712"/>
                  </a:lnTo>
                  <a:lnTo>
                    <a:pt x="374675" y="1049680"/>
                  </a:lnTo>
                  <a:lnTo>
                    <a:pt x="341350" y="1034745"/>
                  </a:lnTo>
                  <a:lnTo>
                    <a:pt x="341350" y="1130617"/>
                  </a:lnTo>
                  <a:lnTo>
                    <a:pt x="338518" y="1156309"/>
                  </a:lnTo>
                  <a:lnTo>
                    <a:pt x="329374" y="1173975"/>
                  </a:lnTo>
                  <a:lnTo>
                    <a:pt x="312928" y="1184160"/>
                  </a:lnTo>
                  <a:lnTo>
                    <a:pt x="288188" y="1187437"/>
                  </a:lnTo>
                  <a:lnTo>
                    <a:pt x="266649" y="1187437"/>
                  </a:lnTo>
                  <a:lnTo>
                    <a:pt x="266649" y="1074712"/>
                  </a:lnTo>
                  <a:lnTo>
                    <a:pt x="291858" y="1074712"/>
                  </a:lnTo>
                  <a:lnTo>
                    <a:pt x="316014" y="1078153"/>
                  </a:lnTo>
                  <a:lnTo>
                    <a:pt x="331203" y="1088567"/>
                  </a:lnTo>
                  <a:lnTo>
                    <a:pt x="339090" y="1106030"/>
                  </a:lnTo>
                  <a:lnTo>
                    <a:pt x="341350" y="1130617"/>
                  </a:lnTo>
                  <a:lnTo>
                    <a:pt x="341350" y="1034745"/>
                  </a:lnTo>
                  <a:lnTo>
                    <a:pt x="338150" y="1033310"/>
                  </a:lnTo>
                  <a:lnTo>
                    <a:pt x="288645" y="1028420"/>
                  </a:lnTo>
                  <a:lnTo>
                    <a:pt x="199288" y="1028420"/>
                  </a:lnTo>
                  <a:lnTo>
                    <a:pt x="199288" y="1399603"/>
                  </a:lnTo>
                  <a:lnTo>
                    <a:pt x="266649" y="1399603"/>
                  </a:lnTo>
                  <a:lnTo>
                    <a:pt x="266649" y="1229588"/>
                  </a:lnTo>
                  <a:lnTo>
                    <a:pt x="298729" y="1229588"/>
                  </a:lnTo>
                  <a:lnTo>
                    <a:pt x="343179" y="1399603"/>
                  </a:lnTo>
                  <a:lnTo>
                    <a:pt x="410997" y="1399603"/>
                  </a:lnTo>
                  <a:close/>
                </a:path>
                <a:path w="2094865" h="1400175">
                  <a:moveTo>
                    <a:pt x="584390" y="4114"/>
                  </a:moveTo>
                  <a:lnTo>
                    <a:pt x="523443" y="4114"/>
                  </a:lnTo>
                  <a:lnTo>
                    <a:pt x="477164" y="266687"/>
                  </a:lnTo>
                  <a:lnTo>
                    <a:pt x="428129" y="4114"/>
                  </a:lnTo>
                  <a:lnTo>
                    <a:pt x="368554" y="4114"/>
                  </a:lnTo>
                  <a:lnTo>
                    <a:pt x="443255" y="375297"/>
                  </a:lnTo>
                  <a:lnTo>
                    <a:pt x="509689" y="375297"/>
                  </a:lnTo>
                  <a:lnTo>
                    <a:pt x="531545" y="266687"/>
                  </a:lnTo>
                  <a:lnTo>
                    <a:pt x="584390" y="4114"/>
                  </a:lnTo>
                  <a:close/>
                </a:path>
                <a:path w="2094865" h="1400175">
                  <a:moveTo>
                    <a:pt x="612622" y="1353312"/>
                  </a:moveTo>
                  <a:lnTo>
                    <a:pt x="523265" y="1353312"/>
                  </a:lnTo>
                  <a:lnTo>
                    <a:pt x="523265" y="1230045"/>
                  </a:lnTo>
                  <a:lnTo>
                    <a:pt x="592912" y="1230045"/>
                  </a:lnTo>
                  <a:lnTo>
                    <a:pt x="592912" y="1182852"/>
                  </a:lnTo>
                  <a:lnTo>
                    <a:pt x="523265" y="1182852"/>
                  </a:lnTo>
                  <a:lnTo>
                    <a:pt x="523265" y="1076083"/>
                  </a:lnTo>
                  <a:lnTo>
                    <a:pt x="611695" y="1076083"/>
                  </a:lnTo>
                  <a:lnTo>
                    <a:pt x="611695" y="1028420"/>
                  </a:lnTo>
                  <a:lnTo>
                    <a:pt x="455904" y="1028420"/>
                  </a:lnTo>
                  <a:lnTo>
                    <a:pt x="455904" y="1399603"/>
                  </a:lnTo>
                  <a:lnTo>
                    <a:pt x="612622" y="1399603"/>
                  </a:lnTo>
                  <a:lnTo>
                    <a:pt x="612622" y="1353312"/>
                  </a:lnTo>
                  <a:close/>
                </a:path>
                <a:path w="2094865" h="1400175">
                  <a:moveTo>
                    <a:pt x="913079" y="1399603"/>
                  </a:moveTo>
                  <a:lnTo>
                    <a:pt x="908304" y="1141615"/>
                  </a:lnTo>
                  <a:lnTo>
                    <a:pt x="906208" y="1028420"/>
                  </a:lnTo>
                  <a:lnTo>
                    <a:pt x="837933" y="1028420"/>
                  </a:lnTo>
                  <a:lnTo>
                    <a:pt x="783399" y="1285506"/>
                  </a:lnTo>
                  <a:lnTo>
                    <a:pt x="753719" y="1140688"/>
                  </a:lnTo>
                  <a:lnTo>
                    <a:pt x="730707" y="1028420"/>
                  </a:lnTo>
                  <a:lnTo>
                    <a:pt x="660590" y="1028420"/>
                  </a:lnTo>
                  <a:lnTo>
                    <a:pt x="654177" y="1399603"/>
                  </a:lnTo>
                  <a:lnTo>
                    <a:pt x="705040" y="1399603"/>
                  </a:lnTo>
                  <a:lnTo>
                    <a:pt x="710082" y="1140688"/>
                  </a:lnTo>
                  <a:lnTo>
                    <a:pt x="763701" y="1399603"/>
                  </a:lnTo>
                  <a:lnTo>
                    <a:pt x="804481" y="1399603"/>
                  </a:lnTo>
                  <a:lnTo>
                    <a:pt x="827786" y="1285506"/>
                  </a:lnTo>
                  <a:lnTo>
                    <a:pt x="857186" y="1141615"/>
                  </a:lnTo>
                  <a:lnTo>
                    <a:pt x="862672" y="1399603"/>
                  </a:lnTo>
                  <a:lnTo>
                    <a:pt x="913079" y="1399603"/>
                  </a:lnTo>
                  <a:close/>
                </a:path>
                <a:path w="2094865" h="1400175">
                  <a:moveTo>
                    <a:pt x="960145" y="119595"/>
                  </a:moveTo>
                  <a:lnTo>
                    <a:pt x="954608" y="69202"/>
                  </a:lnTo>
                  <a:lnTo>
                    <a:pt x="945095" y="49479"/>
                  </a:lnTo>
                  <a:lnTo>
                    <a:pt x="936485" y="31610"/>
                  </a:lnTo>
                  <a:lnTo>
                    <a:pt x="903503" y="8115"/>
                  </a:lnTo>
                  <a:lnTo>
                    <a:pt x="891400" y="6159"/>
                  </a:lnTo>
                  <a:lnTo>
                    <a:pt x="891400" y="104013"/>
                  </a:lnTo>
                  <a:lnTo>
                    <a:pt x="891400" y="274942"/>
                  </a:lnTo>
                  <a:lnTo>
                    <a:pt x="890104" y="296557"/>
                  </a:lnTo>
                  <a:lnTo>
                    <a:pt x="884758" y="314172"/>
                  </a:lnTo>
                  <a:lnTo>
                    <a:pt x="873239" y="326047"/>
                  </a:lnTo>
                  <a:lnTo>
                    <a:pt x="853376" y="330390"/>
                  </a:lnTo>
                  <a:lnTo>
                    <a:pt x="833247" y="326047"/>
                  </a:lnTo>
                  <a:lnTo>
                    <a:pt x="821575" y="314172"/>
                  </a:lnTo>
                  <a:lnTo>
                    <a:pt x="816190" y="296557"/>
                  </a:lnTo>
                  <a:lnTo>
                    <a:pt x="814882" y="274942"/>
                  </a:lnTo>
                  <a:lnTo>
                    <a:pt x="814882" y="104013"/>
                  </a:lnTo>
                  <a:lnTo>
                    <a:pt x="816254" y="82346"/>
                  </a:lnTo>
                  <a:lnTo>
                    <a:pt x="821753" y="65062"/>
                  </a:lnTo>
                  <a:lnTo>
                    <a:pt x="833437" y="53619"/>
                  </a:lnTo>
                  <a:lnTo>
                    <a:pt x="853376" y="49479"/>
                  </a:lnTo>
                  <a:lnTo>
                    <a:pt x="873239" y="53619"/>
                  </a:lnTo>
                  <a:lnTo>
                    <a:pt x="884758" y="65062"/>
                  </a:lnTo>
                  <a:lnTo>
                    <a:pt x="890104" y="82346"/>
                  </a:lnTo>
                  <a:lnTo>
                    <a:pt x="891400" y="104013"/>
                  </a:lnTo>
                  <a:lnTo>
                    <a:pt x="891400" y="6159"/>
                  </a:lnTo>
                  <a:lnTo>
                    <a:pt x="853376" y="0"/>
                  </a:lnTo>
                  <a:lnTo>
                    <a:pt x="802982" y="8115"/>
                  </a:lnTo>
                  <a:lnTo>
                    <a:pt x="769861" y="31610"/>
                  </a:lnTo>
                  <a:lnTo>
                    <a:pt x="751687" y="69202"/>
                  </a:lnTo>
                  <a:lnTo>
                    <a:pt x="746137" y="119595"/>
                  </a:lnTo>
                  <a:lnTo>
                    <a:pt x="746137" y="258902"/>
                  </a:lnTo>
                  <a:lnTo>
                    <a:pt x="751624" y="309587"/>
                  </a:lnTo>
                  <a:lnTo>
                    <a:pt x="769683" y="347802"/>
                  </a:lnTo>
                  <a:lnTo>
                    <a:pt x="802792" y="371932"/>
                  </a:lnTo>
                  <a:lnTo>
                    <a:pt x="853376" y="380339"/>
                  </a:lnTo>
                  <a:lnTo>
                    <a:pt x="903503" y="371868"/>
                  </a:lnTo>
                  <a:lnTo>
                    <a:pt x="936485" y="347637"/>
                  </a:lnTo>
                  <a:lnTo>
                    <a:pt x="944651" y="330390"/>
                  </a:lnTo>
                  <a:lnTo>
                    <a:pt x="954608" y="309384"/>
                  </a:lnTo>
                  <a:lnTo>
                    <a:pt x="960145" y="258902"/>
                  </a:lnTo>
                  <a:lnTo>
                    <a:pt x="960145" y="119595"/>
                  </a:lnTo>
                  <a:close/>
                </a:path>
                <a:path w="2094865" h="1400175">
                  <a:moveTo>
                    <a:pt x="1134097" y="1028420"/>
                  </a:moveTo>
                  <a:lnTo>
                    <a:pt x="949426" y="1028420"/>
                  </a:lnTo>
                  <a:lnTo>
                    <a:pt x="949426" y="1078369"/>
                  </a:lnTo>
                  <a:lnTo>
                    <a:pt x="1008545" y="1078369"/>
                  </a:lnTo>
                  <a:lnTo>
                    <a:pt x="1008545" y="1399603"/>
                  </a:lnTo>
                  <a:lnTo>
                    <a:pt x="1076350" y="1399603"/>
                  </a:lnTo>
                  <a:lnTo>
                    <a:pt x="1076350" y="1078369"/>
                  </a:lnTo>
                  <a:lnTo>
                    <a:pt x="1134097" y="1078369"/>
                  </a:lnTo>
                  <a:lnTo>
                    <a:pt x="1134097" y="1028420"/>
                  </a:lnTo>
                  <a:close/>
                </a:path>
                <a:path w="2094865" h="1400175">
                  <a:moveTo>
                    <a:pt x="1213548" y="119595"/>
                  </a:moveTo>
                  <a:lnTo>
                    <a:pt x="1207833" y="68110"/>
                  </a:lnTo>
                  <a:lnTo>
                    <a:pt x="1188516" y="32131"/>
                  </a:lnTo>
                  <a:lnTo>
                    <a:pt x="1152258" y="11010"/>
                  </a:lnTo>
                  <a:lnTo>
                    <a:pt x="1144816" y="10109"/>
                  </a:lnTo>
                  <a:lnTo>
                    <a:pt x="1144816" y="115011"/>
                  </a:lnTo>
                  <a:lnTo>
                    <a:pt x="1144816" y="257073"/>
                  </a:lnTo>
                  <a:lnTo>
                    <a:pt x="1143800" y="287693"/>
                  </a:lnTo>
                  <a:lnTo>
                    <a:pt x="1138110" y="309943"/>
                  </a:lnTo>
                  <a:lnTo>
                    <a:pt x="1123734" y="323507"/>
                  </a:lnTo>
                  <a:lnTo>
                    <a:pt x="1096695" y="328091"/>
                  </a:lnTo>
                  <a:lnTo>
                    <a:pt x="1075613" y="328091"/>
                  </a:lnTo>
                  <a:lnTo>
                    <a:pt x="1075613" y="52235"/>
                  </a:lnTo>
                  <a:lnTo>
                    <a:pt x="1095781" y="52235"/>
                  </a:lnTo>
                  <a:lnTo>
                    <a:pt x="1122197" y="55791"/>
                  </a:lnTo>
                  <a:lnTo>
                    <a:pt x="1136967" y="66954"/>
                  </a:lnTo>
                  <a:lnTo>
                    <a:pt x="1143406" y="86448"/>
                  </a:lnTo>
                  <a:lnTo>
                    <a:pt x="1144816" y="115011"/>
                  </a:lnTo>
                  <a:lnTo>
                    <a:pt x="1144816" y="10109"/>
                  </a:lnTo>
                  <a:lnTo>
                    <a:pt x="1095781" y="4114"/>
                  </a:lnTo>
                  <a:lnTo>
                    <a:pt x="1008253" y="4114"/>
                  </a:lnTo>
                  <a:lnTo>
                    <a:pt x="1008253" y="375297"/>
                  </a:lnTo>
                  <a:lnTo>
                    <a:pt x="1098524" y="375297"/>
                  </a:lnTo>
                  <a:lnTo>
                    <a:pt x="1153223" y="367931"/>
                  </a:lnTo>
                  <a:lnTo>
                    <a:pt x="1188681" y="345630"/>
                  </a:lnTo>
                  <a:lnTo>
                    <a:pt x="1207820" y="308025"/>
                  </a:lnTo>
                  <a:lnTo>
                    <a:pt x="1213548" y="254774"/>
                  </a:lnTo>
                  <a:lnTo>
                    <a:pt x="1213548" y="119595"/>
                  </a:lnTo>
                  <a:close/>
                </a:path>
                <a:path w="2094865" h="1400175">
                  <a:moveTo>
                    <a:pt x="1241272" y="1028420"/>
                  </a:moveTo>
                  <a:lnTo>
                    <a:pt x="1174369" y="1028420"/>
                  </a:lnTo>
                  <a:lnTo>
                    <a:pt x="1174369" y="1399603"/>
                  </a:lnTo>
                  <a:lnTo>
                    <a:pt x="1241272" y="1399603"/>
                  </a:lnTo>
                  <a:lnTo>
                    <a:pt x="1241272" y="1028420"/>
                  </a:lnTo>
                  <a:close/>
                </a:path>
                <a:path w="2094865" h="1400175">
                  <a:moveTo>
                    <a:pt x="1418374" y="329018"/>
                  </a:moveTo>
                  <a:lnTo>
                    <a:pt x="1329016" y="329018"/>
                  </a:lnTo>
                  <a:lnTo>
                    <a:pt x="1329016" y="205740"/>
                  </a:lnTo>
                  <a:lnTo>
                    <a:pt x="1398676" y="205740"/>
                  </a:lnTo>
                  <a:lnTo>
                    <a:pt x="1398676" y="158546"/>
                  </a:lnTo>
                  <a:lnTo>
                    <a:pt x="1329016" y="158546"/>
                  </a:lnTo>
                  <a:lnTo>
                    <a:pt x="1329016" y="51777"/>
                  </a:lnTo>
                  <a:lnTo>
                    <a:pt x="1417459" y="51777"/>
                  </a:lnTo>
                  <a:lnTo>
                    <a:pt x="1417459" y="4114"/>
                  </a:lnTo>
                  <a:lnTo>
                    <a:pt x="1261656" y="4114"/>
                  </a:lnTo>
                  <a:lnTo>
                    <a:pt x="1261656" y="375297"/>
                  </a:lnTo>
                  <a:lnTo>
                    <a:pt x="1418374" y="375297"/>
                  </a:lnTo>
                  <a:lnTo>
                    <a:pt x="1418374" y="329018"/>
                  </a:lnTo>
                  <a:close/>
                </a:path>
                <a:path w="2094865" h="1400175">
                  <a:moveTo>
                    <a:pt x="1498206" y="1143901"/>
                  </a:moveTo>
                  <a:lnTo>
                    <a:pt x="1492491" y="1092415"/>
                  </a:lnTo>
                  <a:lnTo>
                    <a:pt x="1473174" y="1056436"/>
                  </a:lnTo>
                  <a:lnTo>
                    <a:pt x="1436916" y="1035316"/>
                  </a:lnTo>
                  <a:lnTo>
                    <a:pt x="1429461" y="1034415"/>
                  </a:lnTo>
                  <a:lnTo>
                    <a:pt x="1429461" y="1139317"/>
                  </a:lnTo>
                  <a:lnTo>
                    <a:pt x="1429461" y="1281366"/>
                  </a:lnTo>
                  <a:lnTo>
                    <a:pt x="1428457" y="1311998"/>
                  </a:lnTo>
                  <a:lnTo>
                    <a:pt x="1422768" y="1334236"/>
                  </a:lnTo>
                  <a:lnTo>
                    <a:pt x="1408391" y="1347812"/>
                  </a:lnTo>
                  <a:lnTo>
                    <a:pt x="1381353" y="1352397"/>
                  </a:lnTo>
                  <a:lnTo>
                    <a:pt x="1360271" y="1352397"/>
                  </a:lnTo>
                  <a:lnTo>
                    <a:pt x="1360271" y="1076540"/>
                  </a:lnTo>
                  <a:lnTo>
                    <a:pt x="1380439" y="1076540"/>
                  </a:lnTo>
                  <a:lnTo>
                    <a:pt x="1406842" y="1080096"/>
                  </a:lnTo>
                  <a:lnTo>
                    <a:pt x="1421612" y="1091260"/>
                  </a:lnTo>
                  <a:lnTo>
                    <a:pt x="1428051" y="1110754"/>
                  </a:lnTo>
                  <a:lnTo>
                    <a:pt x="1429461" y="1139317"/>
                  </a:lnTo>
                  <a:lnTo>
                    <a:pt x="1429461" y="1034415"/>
                  </a:lnTo>
                  <a:lnTo>
                    <a:pt x="1380439" y="1028420"/>
                  </a:lnTo>
                  <a:lnTo>
                    <a:pt x="1292910" y="1028420"/>
                  </a:lnTo>
                  <a:lnTo>
                    <a:pt x="1292910" y="1399603"/>
                  </a:lnTo>
                  <a:lnTo>
                    <a:pt x="1383182" y="1399603"/>
                  </a:lnTo>
                  <a:lnTo>
                    <a:pt x="1437881" y="1392237"/>
                  </a:lnTo>
                  <a:lnTo>
                    <a:pt x="1473339" y="1369923"/>
                  </a:lnTo>
                  <a:lnTo>
                    <a:pt x="1482255" y="1352397"/>
                  </a:lnTo>
                  <a:lnTo>
                    <a:pt x="1492478" y="1332318"/>
                  </a:lnTo>
                  <a:lnTo>
                    <a:pt x="1498206" y="1279080"/>
                  </a:lnTo>
                  <a:lnTo>
                    <a:pt x="1498206" y="1143901"/>
                  </a:lnTo>
                  <a:close/>
                </a:path>
                <a:path w="2094865" h="1400175">
                  <a:moveTo>
                    <a:pt x="1653730" y="4114"/>
                  </a:moveTo>
                  <a:lnTo>
                    <a:pt x="1597825" y="4114"/>
                  </a:lnTo>
                  <a:lnTo>
                    <a:pt x="1597825" y="215823"/>
                  </a:lnTo>
                  <a:lnTo>
                    <a:pt x="1571244" y="153504"/>
                  </a:lnTo>
                  <a:lnTo>
                    <a:pt x="1507540" y="4114"/>
                  </a:lnTo>
                  <a:lnTo>
                    <a:pt x="1460347" y="4114"/>
                  </a:lnTo>
                  <a:lnTo>
                    <a:pt x="1460347" y="375297"/>
                  </a:lnTo>
                  <a:lnTo>
                    <a:pt x="1518081" y="375297"/>
                  </a:lnTo>
                  <a:lnTo>
                    <a:pt x="1518081" y="153504"/>
                  </a:lnTo>
                  <a:lnTo>
                    <a:pt x="1608823" y="375297"/>
                  </a:lnTo>
                  <a:lnTo>
                    <a:pt x="1653730" y="375297"/>
                  </a:lnTo>
                  <a:lnTo>
                    <a:pt x="1653730" y="215823"/>
                  </a:lnTo>
                  <a:lnTo>
                    <a:pt x="1653730" y="4114"/>
                  </a:lnTo>
                  <a:close/>
                </a:path>
                <a:path w="2094865" h="1400175">
                  <a:moveTo>
                    <a:pt x="1895132" y="289140"/>
                  </a:moveTo>
                  <a:lnTo>
                    <a:pt x="1878749" y="226707"/>
                  </a:lnTo>
                  <a:lnTo>
                    <a:pt x="1839683" y="181457"/>
                  </a:lnTo>
                  <a:lnTo>
                    <a:pt x="1793392" y="140677"/>
                  </a:lnTo>
                  <a:lnTo>
                    <a:pt x="1780349" y="128333"/>
                  </a:lnTo>
                  <a:lnTo>
                    <a:pt x="1770888" y="115811"/>
                  </a:lnTo>
                  <a:lnTo>
                    <a:pt x="1765109" y="101752"/>
                  </a:lnTo>
                  <a:lnTo>
                    <a:pt x="1763153" y="84772"/>
                  </a:lnTo>
                  <a:lnTo>
                    <a:pt x="1765185" y="71018"/>
                  </a:lnTo>
                  <a:lnTo>
                    <a:pt x="1771167" y="59969"/>
                  </a:lnTo>
                  <a:lnTo>
                    <a:pt x="1780933" y="52616"/>
                  </a:lnTo>
                  <a:lnTo>
                    <a:pt x="1794306" y="49949"/>
                  </a:lnTo>
                  <a:lnTo>
                    <a:pt x="1812340" y="54571"/>
                  </a:lnTo>
                  <a:lnTo>
                    <a:pt x="1823072" y="67360"/>
                  </a:lnTo>
                  <a:lnTo>
                    <a:pt x="1828469" y="86677"/>
                  </a:lnTo>
                  <a:lnTo>
                    <a:pt x="1830514" y="110896"/>
                  </a:lnTo>
                  <a:lnTo>
                    <a:pt x="1888705" y="100812"/>
                  </a:lnTo>
                  <a:lnTo>
                    <a:pt x="1882419" y="62242"/>
                  </a:lnTo>
                  <a:lnTo>
                    <a:pt x="1839087" y="8140"/>
                  </a:lnTo>
                  <a:lnTo>
                    <a:pt x="1795691" y="0"/>
                  </a:lnTo>
                  <a:lnTo>
                    <a:pt x="1755787" y="6070"/>
                  </a:lnTo>
                  <a:lnTo>
                    <a:pt x="1725637" y="23825"/>
                  </a:lnTo>
                  <a:lnTo>
                    <a:pt x="1706562" y="52578"/>
                  </a:lnTo>
                  <a:lnTo>
                    <a:pt x="1699920" y="91643"/>
                  </a:lnTo>
                  <a:lnTo>
                    <a:pt x="1702904" y="119849"/>
                  </a:lnTo>
                  <a:lnTo>
                    <a:pt x="1711490" y="143421"/>
                  </a:lnTo>
                  <a:lnTo>
                    <a:pt x="1725041" y="163550"/>
                  </a:lnTo>
                  <a:lnTo>
                    <a:pt x="1742986" y="181457"/>
                  </a:lnTo>
                  <a:lnTo>
                    <a:pt x="1789722" y="222250"/>
                  </a:lnTo>
                  <a:lnTo>
                    <a:pt x="1806346" y="237731"/>
                  </a:lnTo>
                  <a:lnTo>
                    <a:pt x="1819224" y="253631"/>
                  </a:lnTo>
                  <a:lnTo>
                    <a:pt x="1827555" y="271602"/>
                  </a:lnTo>
                  <a:lnTo>
                    <a:pt x="1830514" y="293268"/>
                  </a:lnTo>
                  <a:lnTo>
                    <a:pt x="1828749" y="307213"/>
                  </a:lnTo>
                  <a:lnTo>
                    <a:pt x="1823237" y="318249"/>
                  </a:lnTo>
                  <a:lnTo>
                    <a:pt x="1813699" y="325488"/>
                  </a:lnTo>
                  <a:lnTo>
                    <a:pt x="1799818" y="328091"/>
                  </a:lnTo>
                  <a:lnTo>
                    <a:pt x="1780921" y="322973"/>
                  </a:lnTo>
                  <a:lnTo>
                    <a:pt x="1768246" y="308394"/>
                  </a:lnTo>
                  <a:lnTo>
                    <a:pt x="1760829" y="285572"/>
                  </a:lnTo>
                  <a:lnTo>
                    <a:pt x="1757654" y="255689"/>
                  </a:lnTo>
                  <a:lnTo>
                    <a:pt x="1699450" y="267144"/>
                  </a:lnTo>
                  <a:lnTo>
                    <a:pt x="1707121" y="315963"/>
                  </a:lnTo>
                  <a:lnTo>
                    <a:pt x="1726374" y="351409"/>
                  </a:lnTo>
                  <a:lnTo>
                    <a:pt x="1757845" y="373024"/>
                  </a:lnTo>
                  <a:lnTo>
                    <a:pt x="1802104" y="380339"/>
                  </a:lnTo>
                  <a:lnTo>
                    <a:pt x="1840026" y="373621"/>
                  </a:lnTo>
                  <a:lnTo>
                    <a:pt x="1869414" y="354850"/>
                  </a:lnTo>
                  <a:lnTo>
                    <a:pt x="1887016" y="328091"/>
                  </a:lnTo>
                  <a:lnTo>
                    <a:pt x="1888388" y="326009"/>
                  </a:lnTo>
                  <a:lnTo>
                    <a:pt x="1895132" y="289140"/>
                  </a:lnTo>
                  <a:close/>
                </a:path>
                <a:path w="2094865" h="1400175">
                  <a:moveTo>
                    <a:pt x="2094268" y="329018"/>
                  </a:moveTo>
                  <a:lnTo>
                    <a:pt x="2004910" y="329018"/>
                  </a:lnTo>
                  <a:lnTo>
                    <a:pt x="2004910" y="205740"/>
                  </a:lnTo>
                  <a:lnTo>
                    <a:pt x="2074570" y="205740"/>
                  </a:lnTo>
                  <a:lnTo>
                    <a:pt x="2074570" y="158546"/>
                  </a:lnTo>
                  <a:lnTo>
                    <a:pt x="2004910" y="158546"/>
                  </a:lnTo>
                  <a:lnTo>
                    <a:pt x="2004910" y="51777"/>
                  </a:lnTo>
                  <a:lnTo>
                    <a:pt x="2093353" y="51777"/>
                  </a:lnTo>
                  <a:lnTo>
                    <a:pt x="2093353" y="4114"/>
                  </a:lnTo>
                  <a:lnTo>
                    <a:pt x="1937550" y="4114"/>
                  </a:lnTo>
                  <a:lnTo>
                    <a:pt x="1937550" y="375297"/>
                  </a:lnTo>
                  <a:lnTo>
                    <a:pt x="2094268" y="375297"/>
                  </a:lnTo>
                  <a:lnTo>
                    <a:pt x="2094268" y="32901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32">
              <a:extLst>
                <a:ext uri="{FF2B5EF4-FFF2-40B4-BE49-F238E27FC236}">
                  <a16:creationId xmlns:a16="http://schemas.microsoft.com/office/drawing/2014/main" id="{EC249430-924C-44D4-B19F-100F45B70AA1}"/>
                </a:ext>
              </a:extLst>
            </p:cNvPr>
            <p:cNvSpPr/>
            <p:nvPr/>
          </p:nvSpPr>
          <p:spPr>
            <a:xfrm>
              <a:off x="17345913" y="1416045"/>
              <a:ext cx="1656714" cy="640080"/>
            </a:xfrm>
            <a:custGeom>
              <a:avLst/>
              <a:gdLst/>
              <a:ahLst/>
              <a:cxnLst/>
              <a:rect l="l" t="t" r="r" b="b"/>
              <a:pathLst>
                <a:path w="1656715" h="640080">
                  <a:moveTo>
                    <a:pt x="198348" y="128783"/>
                  </a:moveTo>
                  <a:lnTo>
                    <a:pt x="130034" y="155144"/>
                  </a:lnTo>
                  <a:lnTo>
                    <a:pt x="92837" y="196064"/>
                  </a:lnTo>
                  <a:lnTo>
                    <a:pt x="64370" y="237098"/>
                  </a:lnTo>
                  <a:lnTo>
                    <a:pt x="39518" y="280373"/>
                  </a:lnTo>
                  <a:lnTo>
                    <a:pt x="19603" y="325886"/>
                  </a:lnTo>
                  <a:lnTo>
                    <a:pt x="5950" y="373635"/>
                  </a:lnTo>
                  <a:lnTo>
                    <a:pt x="65" y="422088"/>
                  </a:lnTo>
                  <a:lnTo>
                    <a:pt x="0" y="425822"/>
                  </a:lnTo>
                  <a:lnTo>
                    <a:pt x="2716" y="475823"/>
                  </a:lnTo>
                  <a:lnTo>
                    <a:pt x="15781" y="530255"/>
                  </a:lnTo>
                  <a:lnTo>
                    <a:pt x="36195" y="567004"/>
                  </a:lnTo>
                  <a:lnTo>
                    <a:pt x="67877" y="596643"/>
                  </a:lnTo>
                  <a:lnTo>
                    <a:pt x="106996" y="618854"/>
                  </a:lnTo>
                  <a:lnTo>
                    <a:pt x="149718" y="633318"/>
                  </a:lnTo>
                  <a:lnTo>
                    <a:pt x="192211" y="639717"/>
                  </a:lnTo>
                  <a:lnTo>
                    <a:pt x="230641" y="637734"/>
                  </a:lnTo>
                  <a:lnTo>
                    <a:pt x="275773" y="623523"/>
                  </a:lnTo>
                  <a:lnTo>
                    <a:pt x="317397" y="598887"/>
                  </a:lnTo>
                  <a:lnTo>
                    <a:pt x="354832" y="565732"/>
                  </a:lnTo>
                  <a:lnTo>
                    <a:pt x="359563" y="559954"/>
                  </a:lnTo>
                  <a:lnTo>
                    <a:pt x="156421" y="559954"/>
                  </a:lnTo>
                  <a:lnTo>
                    <a:pt x="138788" y="558196"/>
                  </a:lnTo>
                  <a:lnTo>
                    <a:pt x="122885" y="551741"/>
                  </a:lnTo>
                  <a:lnTo>
                    <a:pt x="112844" y="538889"/>
                  </a:lnTo>
                  <a:lnTo>
                    <a:pt x="102161" y="489078"/>
                  </a:lnTo>
                  <a:lnTo>
                    <a:pt x="102673" y="441063"/>
                  </a:lnTo>
                  <a:lnTo>
                    <a:pt x="112486" y="395167"/>
                  </a:lnTo>
                  <a:lnTo>
                    <a:pt x="129706" y="351715"/>
                  </a:lnTo>
                  <a:lnTo>
                    <a:pt x="152439" y="311031"/>
                  </a:lnTo>
                  <a:lnTo>
                    <a:pt x="178791" y="273440"/>
                  </a:lnTo>
                  <a:lnTo>
                    <a:pt x="221754" y="234456"/>
                  </a:lnTo>
                  <a:lnTo>
                    <a:pt x="323450" y="234456"/>
                  </a:lnTo>
                  <a:lnTo>
                    <a:pt x="314886" y="214442"/>
                  </a:lnTo>
                  <a:lnTo>
                    <a:pt x="287885" y="183188"/>
                  </a:lnTo>
                  <a:lnTo>
                    <a:pt x="259562" y="156504"/>
                  </a:lnTo>
                  <a:lnTo>
                    <a:pt x="229767" y="137375"/>
                  </a:lnTo>
                  <a:lnTo>
                    <a:pt x="198348" y="128783"/>
                  </a:lnTo>
                  <a:close/>
                </a:path>
                <a:path w="1656715" h="640080">
                  <a:moveTo>
                    <a:pt x="1122484" y="16969"/>
                  </a:moveTo>
                  <a:lnTo>
                    <a:pt x="1089931" y="47741"/>
                  </a:lnTo>
                  <a:lnTo>
                    <a:pt x="1076921" y="76438"/>
                  </a:lnTo>
                  <a:lnTo>
                    <a:pt x="1063215" y="76977"/>
                  </a:lnTo>
                  <a:lnTo>
                    <a:pt x="1019113" y="84345"/>
                  </a:lnTo>
                  <a:lnTo>
                    <a:pt x="953462" y="130322"/>
                  </a:lnTo>
                  <a:lnTo>
                    <a:pt x="923915" y="169103"/>
                  </a:lnTo>
                  <a:lnTo>
                    <a:pt x="898563" y="213046"/>
                  </a:lnTo>
                  <a:lnTo>
                    <a:pt x="878913" y="258126"/>
                  </a:lnTo>
                  <a:lnTo>
                    <a:pt x="866472" y="300317"/>
                  </a:lnTo>
                  <a:lnTo>
                    <a:pt x="862748" y="335593"/>
                  </a:lnTo>
                  <a:lnTo>
                    <a:pt x="864282" y="373035"/>
                  </a:lnTo>
                  <a:lnTo>
                    <a:pt x="877661" y="438420"/>
                  </a:lnTo>
                  <a:lnTo>
                    <a:pt x="896556" y="477455"/>
                  </a:lnTo>
                  <a:lnTo>
                    <a:pt x="932739" y="514867"/>
                  </a:lnTo>
                  <a:lnTo>
                    <a:pt x="987773" y="541533"/>
                  </a:lnTo>
                  <a:lnTo>
                    <a:pt x="988979" y="547131"/>
                  </a:lnTo>
                  <a:lnTo>
                    <a:pt x="991263" y="556915"/>
                  </a:lnTo>
                  <a:lnTo>
                    <a:pt x="1011786" y="601416"/>
                  </a:lnTo>
                  <a:lnTo>
                    <a:pt x="1036219" y="626377"/>
                  </a:lnTo>
                  <a:lnTo>
                    <a:pt x="1054646" y="625511"/>
                  </a:lnTo>
                  <a:lnTo>
                    <a:pt x="1057154" y="592528"/>
                  </a:lnTo>
                  <a:lnTo>
                    <a:pt x="1055740" y="584237"/>
                  </a:lnTo>
                  <a:lnTo>
                    <a:pt x="1054925" y="575158"/>
                  </a:lnTo>
                  <a:lnTo>
                    <a:pt x="1054638" y="567004"/>
                  </a:lnTo>
                  <a:lnTo>
                    <a:pt x="1054582" y="554943"/>
                  </a:lnTo>
                  <a:lnTo>
                    <a:pt x="1076843" y="554943"/>
                  </a:lnTo>
                  <a:lnTo>
                    <a:pt x="1089369" y="554042"/>
                  </a:lnTo>
                  <a:lnTo>
                    <a:pt x="1170290" y="520309"/>
                  </a:lnTo>
                  <a:lnTo>
                    <a:pt x="1210872" y="482150"/>
                  </a:lnTo>
                  <a:lnTo>
                    <a:pt x="1218270" y="471065"/>
                  </a:lnTo>
                  <a:lnTo>
                    <a:pt x="985888" y="471065"/>
                  </a:lnTo>
                  <a:lnTo>
                    <a:pt x="969784" y="451496"/>
                  </a:lnTo>
                  <a:lnTo>
                    <a:pt x="960646" y="422088"/>
                  </a:lnTo>
                  <a:lnTo>
                    <a:pt x="959025" y="385334"/>
                  </a:lnTo>
                  <a:lnTo>
                    <a:pt x="965474" y="343724"/>
                  </a:lnTo>
                  <a:lnTo>
                    <a:pt x="975961" y="311708"/>
                  </a:lnTo>
                  <a:lnTo>
                    <a:pt x="992067" y="276658"/>
                  </a:lnTo>
                  <a:lnTo>
                    <a:pt x="1011912" y="241546"/>
                  </a:lnTo>
                  <a:lnTo>
                    <a:pt x="1033617" y="209346"/>
                  </a:lnTo>
                  <a:lnTo>
                    <a:pt x="1141273" y="209346"/>
                  </a:lnTo>
                  <a:lnTo>
                    <a:pt x="1146590" y="195897"/>
                  </a:lnTo>
                  <a:lnTo>
                    <a:pt x="1237972" y="195897"/>
                  </a:lnTo>
                  <a:lnTo>
                    <a:pt x="1234806" y="188083"/>
                  </a:lnTo>
                  <a:lnTo>
                    <a:pt x="1209486" y="148303"/>
                  </a:lnTo>
                  <a:lnTo>
                    <a:pt x="1176405" y="112674"/>
                  </a:lnTo>
                  <a:lnTo>
                    <a:pt x="1165698" y="72111"/>
                  </a:lnTo>
                  <a:lnTo>
                    <a:pt x="1145657" y="36444"/>
                  </a:lnTo>
                  <a:lnTo>
                    <a:pt x="1122484" y="16969"/>
                  </a:lnTo>
                  <a:close/>
                </a:path>
                <a:path w="1656715" h="640080">
                  <a:moveTo>
                    <a:pt x="614070" y="112131"/>
                  </a:moveTo>
                  <a:lnTo>
                    <a:pt x="561719" y="113189"/>
                  </a:lnTo>
                  <a:lnTo>
                    <a:pt x="508885" y="116859"/>
                  </a:lnTo>
                  <a:lnTo>
                    <a:pt x="467912" y="128783"/>
                  </a:lnTo>
                  <a:lnTo>
                    <a:pt x="447366" y="152647"/>
                  </a:lnTo>
                  <a:lnTo>
                    <a:pt x="448237" y="183860"/>
                  </a:lnTo>
                  <a:lnTo>
                    <a:pt x="471355" y="217876"/>
                  </a:lnTo>
                  <a:lnTo>
                    <a:pt x="470263" y="258126"/>
                  </a:lnTo>
                  <a:lnTo>
                    <a:pt x="470522" y="314366"/>
                  </a:lnTo>
                  <a:lnTo>
                    <a:pt x="472813" y="366050"/>
                  </a:lnTo>
                  <a:lnTo>
                    <a:pt x="477093" y="419402"/>
                  </a:lnTo>
                  <a:lnTo>
                    <a:pt x="483499" y="473955"/>
                  </a:lnTo>
                  <a:lnTo>
                    <a:pt x="492169" y="529241"/>
                  </a:lnTo>
                  <a:lnTo>
                    <a:pt x="507466" y="564802"/>
                  </a:lnTo>
                  <a:lnTo>
                    <a:pt x="534671" y="595554"/>
                  </a:lnTo>
                  <a:lnTo>
                    <a:pt x="586278" y="617235"/>
                  </a:lnTo>
                  <a:lnTo>
                    <a:pt x="591421" y="595467"/>
                  </a:lnTo>
                  <a:lnTo>
                    <a:pt x="586172" y="564014"/>
                  </a:lnTo>
                  <a:lnTo>
                    <a:pt x="582225" y="535187"/>
                  </a:lnTo>
                  <a:lnTo>
                    <a:pt x="578656" y="504587"/>
                  </a:lnTo>
                  <a:lnTo>
                    <a:pt x="574544" y="467815"/>
                  </a:lnTo>
                  <a:lnTo>
                    <a:pt x="837999" y="467815"/>
                  </a:lnTo>
                  <a:lnTo>
                    <a:pt x="816344" y="450947"/>
                  </a:lnTo>
                  <a:lnTo>
                    <a:pt x="793691" y="439080"/>
                  </a:lnTo>
                  <a:lnTo>
                    <a:pt x="766487" y="426410"/>
                  </a:lnTo>
                  <a:lnTo>
                    <a:pt x="733436" y="412649"/>
                  </a:lnTo>
                  <a:lnTo>
                    <a:pt x="693244" y="397507"/>
                  </a:lnTo>
                  <a:lnTo>
                    <a:pt x="728838" y="374338"/>
                  </a:lnTo>
                  <a:lnTo>
                    <a:pt x="763914" y="344555"/>
                  </a:lnTo>
                  <a:lnTo>
                    <a:pt x="766668" y="341336"/>
                  </a:lnTo>
                  <a:lnTo>
                    <a:pt x="560631" y="341336"/>
                  </a:lnTo>
                  <a:lnTo>
                    <a:pt x="559566" y="308045"/>
                  </a:lnTo>
                  <a:lnTo>
                    <a:pt x="559448" y="300317"/>
                  </a:lnTo>
                  <a:lnTo>
                    <a:pt x="559379" y="289984"/>
                  </a:lnTo>
                  <a:lnTo>
                    <a:pt x="559334" y="270559"/>
                  </a:lnTo>
                  <a:lnTo>
                    <a:pt x="561530" y="240431"/>
                  </a:lnTo>
                  <a:lnTo>
                    <a:pt x="567883" y="212285"/>
                  </a:lnTo>
                  <a:lnTo>
                    <a:pt x="611377" y="208048"/>
                  </a:lnTo>
                  <a:lnTo>
                    <a:pt x="658712" y="205679"/>
                  </a:lnTo>
                  <a:lnTo>
                    <a:pt x="813252" y="205679"/>
                  </a:lnTo>
                  <a:lnTo>
                    <a:pt x="807463" y="186336"/>
                  </a:lnTo>
                  <a:lnTo>
                    <a:pt x="783719" y="157059"/>
                  </a:lnTo>
                  <a:lnTo>
                    <a:pt x="750762" y="136151"/>
                  </a:lnTo>
                  <a:lnTo>
                    <a:pt x="710337" y="122461"/>
                  </a:lnTo>
                  <a:lnTo>
                    <a:pt x="664191" y="114838"/>
                  </a:lnTo>
                  <a:lnTo>
                    <a:pt x="614070" y="112131"/>
                  </a:lnTo>
                  <a:close/>
                </a:path>
                <a:path w="1656715" h="640080">
                  <a:moveTo>
                    <a:pt x="441803" y="411204"/>
                  </a:moveTo>
                  <a:lnTo>
                    <a:pt x="332816" y="411204"/>
                  </a:lnTo>
                  <a:lnTo>
                    <a:pt x="309959" y="450021"/>
                  </a:lnTo>
                  <a:lnTo>
                    <a:pt x="281489" y="487309"/>
                  </a:lnTo>
                  <a:lnTo>
                    <a:pt x="248332" y="519940"/>
                  </a:lnTo>
                  <a:lnTo>
                    <a:pt x="211411" y="544784"/>
                  </a:lnTo>
                  <a:lnTo>
                    <a:pt x="171651" y="558712"/>
                  </a:lnTo>
                  <a:lnTo>
                    <a:pt x="156421" y="559954"/>
                  </a:lnTo>
                  <a:lnTo>
                    <a:pt x="359563" y="559954"/>
                  </a:lnTo>
                  <a:lnTo>
                    <a:pt x="387395" y="525964"/>
                  </a:lnTo>
                  <a:lnTo>
                    <a:pt x="414406" y="481491"/>
                  </a:lnTo>
                  <a:lnTo>
                    <a:pt x="435181" y="434219"/>
                  </a:lnTo>
                  <a:lnTo>
                    <a:pt x="441803" y="411204"/>
                  </a:lnTo>
                  <a:close/>
                </a:path>
                <a:path w="1656715" h="640080">
                  <a:moveTo>
                    <a:pt x="1076843" y="554943"/>
                  </a:moveTo>
                  <a:lnTo>
                    <a:pt x="1054582" y="554943"/>
                  </a:lnTo>
                  <a:lnTo>
                    <a:pt x="1072211" y="555275"/>
                  </a:lnTo>
                  <a:lnTo>
                    <a:pt x="1076843" y="554943"/>
                  </a:lnTo>
                  <a:close/>
                </a:path>
                <a:path w="1656715" h="640080">
                  <a:moveTo>
                    <a:pt x="837999" y="467815"/>
                  </a:moveTo>
                  <a:lnTo>
                    <a:pt x="574544" y="467815"/>
                  </a:lnTo>
                  <a:lnTo>
                    <a:pt x="619384" y="475629"/>
                  </a:lnTo>
                  <a:lnTo>
                    <a:pt x="669254" y="486351"/>
                  </a:lnTo>
                  <a:lnTo>
                    <a:pt x="720759" y="498991"/>
                  </a:lnTo>
                  <a:lnTo>
                    <a:pt x="770501" y="512557"/>
                  </a:lnTo>
                  <a:lnTo>
                    <a:pt x="815084" y="526059"/>
                  </a:lnTo>
                  <a:lnTo>
                    <a:pt x="851111" y="538506"/>
                  </a:lnTo>
                  <a:lnTo>
                    <a:pt x="880458" y="539337"/>
                  </a:lnTo>
                  <a:lnTo>
                    <a:pt x="880007" y="516090"/>
                  </a:lnTo>
                  <a:lnTo>
                    <a:pt x="856402" y="482150"/>
                  </a:lnTo>
                  <a:lnTo>
                    <a:pt x="837999" y="467815"/>
                  </a:lnTo>
                  <a:close/>
                </a:path>
                <a:path w="1656715" h="640080">
                  <a:moveTo>
                    <a:pt x="1141273" y="209346"/>
                  </a:moveTo>
                  <a:lnTo>
                    <a:pt x="1033617" y="209346"/>
                  </a:lnTo>
                  <a:lnTo>
                    <a:pt x="1019700" y="263377"/>
                  </a:lnTo>
                  <a:lnTo>
                    <a:pt x="1007496" y="318214"/>
                  </a:lnTo>
                  <a:lnTo>
                    <a:pt x="997477" y="372209"/>
                  </a:lnTo>
                  <a:lnTo>
                    <a:pt x="990117" y="423709"/>
                  </a:lnTo>
                  <a:lnTo>
                    <a:pt x="985888" y="471065"/>
                  </a:lnTo>
                  <a:lnTo>
                    <a:pt x="1218270" y="471065"/>
                  </a:lnTo>
                  <a:lnTo>
                    <a:pt x="1227791" y="456801"/>
                  </a:lnTo>
                  <a:lnTo>
                    <a:pt x="1067393" y="456801"/>
                  </a:lnTo>
                  <a:lnTo>
                    <a:pt x="1079798" y="401361"/>
                  </a:lnTo>
                  <a:lnTo>
                    <a:pt x="1095044" y="344555"/>
                  </a:lnTo>
                  <a:lnTo>
                    <a:pt x="1111821" y="289984"/>
                  </a:lnTo>
                  <a:lnTo>
                    <a:pt x="1129378" y="239433"/>
                  </a:lnTo>
                  <a:lnTo>
                    <a:pt x="1141273" y="209346"/>
                  </a:lnTo>
                  <a:close/>
                </a:path>
                <a:path w="1656715" h="640080">
                  <a:moveTo>
                    <a:pt x="1237972" y="195897"/>
                  </a:moveTo>
                  <a:lnTo>
                    <a:pt x="1146590" y="195897"/>
                  </a:lnTo>
                  <a:lnTo>
                    <a:pt x="1155248" y="222352"/>
                  </a:lnTo>
                  <a:lnTo>
                    <a:pt x="1159914" y="251362"/>
                  </a:lnTo>
                  <a:lnTo>
                    <a:pt x="1160583" y="276658"/>
                  </a:lnTo>
                  <a:lnTo>
                    <a:pt x="1160632" y="280373"/>
                  </a:lnTo>
                  <a:lnTo>
                    <a:pt x="1157604" y="305515"/>
                  </a:lnTo>
                  <a:lnTo>
                    <a:pt x="1146153" y="346778"/>
                  </a:lnTo>
                  <a:lnTo>
                    <a:pt x="1128375" y="388328"/>
                  </a:lnTo>
                  <a:lnTo>
                    <a:pt x="1102659" y="426293"/>
                  </a:lnTo>
                  <a:lnTo>
                    <a:pt x="1067393" y="456801"/>
                  </a:lnTo>
                  <a:lnTo>
                    <a:pt x="1227791" y="456801"/>
                  </a:lnTo>
                  <a:lnTo>
                    <a:pt x="1240240" y="438149"/>
                  </a:lnTo>
                  <a:lnTo>
                    <a:pt x="1255945" y="393937"/>
                  </a:lnTo>
                  <a:lnTo>
                    <a:pt x="1263429" y="333824"/>
                  </a:lnTo>
                  <a:lnTo>
                    <a:pt x="1262152" y="280023"/>
                  </a:lnTo>
                  <a:lnTo>
                    <a:pt x="1252486" y="231716"/>
                  </a:lnTo>
                  <a:lnTo>
                    <a:pt x="1237972" y="195897"/>
                  </a:lnTo>
                  <a:close/>
                </a:path>
                <a:path w="1656715" h="640080">
                  <a:moveTo>
                    <a:pt x="357048" y="304924"/>
                  </a:moveTo>
                  <a:lnTo>
                    <a:pt x="307397" y="318789"/>
                  </a:lnTo>
                  <a:lnTo>
                    <a:pt x="254144" y="336581"/>
                  </a:lnTo>
                  <a:lnTo>
                    <a:pt x="202467" y="355572"/>
                  </a:lnTo>
                  <a:lnTo>
                    <a:pt x="157546" y="373035"/>
                  </a:lnTo>
                  <a:lnTo>
                    <a:pt x="138487" y="394218"/>
                  </a:lnTo>
                  <a:lnTo>
                    <a:pt x="151137" y="420054"/>
                  </a:lnTo>
                  <a:lnTo>
                    <a:pt x="183823" y="439456"/>
                  </a:lnTo>
                  <a:lnTo>
                    <a:pt x="224875" y="441338"/>
                  </a:lnTo>
                  <a:lnTo>
                    <a:pt x="252989" y="433337"/>
                  </a:lnTo>
                  <a:lnTo>
                    <a:pt x="274793" y="425822"/>
                  </a:lnTo>
                  <a:lnTo>
                    <a:pt x="298624" y="418532"/>
                  </a:lnTo>
                  <a:lnTo>
                    <a:pt x="332816" y="411204"/>
                  </a:lnTo>
                  <a:lnTo>
                    <a:pt x="441803" y="411204"/>
                  </a:lnTo>
                  <a:lnTo>
                    <a:pt x="449040" y="386054"/>
                  </a:lnTo>
                  <a:lnTo>
                    <a:pt x="442746" y="352204"/>
                  </a:lnTo>
                  <a:lnTo>
                    <a:pt x="417037" y="325003"/>
                  </a:lnTo>
                  <a:lnTo>
                    <a:pt x="384331" y="308045"/>
                  </a:lnTo>
                  <a:lnTo>
                    <a:pt x="357048" y="304924"/>
                  </a:lnTo>
                  <a:close/>
                </a:path>
                <a:path w="1656715" h="640080">
                  <a:moveTo>
                    <a:pt x="813252" y="205679"/>
                  </a:moveTo>
                  <a:lnTo>
                    <a:pt x="658712" y="205679"/>
                  </a:lnTo>
                  <a:lnTo>
                    <a:pt x="701601" y="212127"/>
                  </a:lnTo>
                  <a:lnTo>
                    <a:pt x="731756" y="234337"/>
                  </a:lnTo>
                  <a:lnTo>
                    <a:pt x="701417" y="264912"/>
                  </a:lnTo>
                  <a:lnTo>
                    <a:pt x="651741" y="296178"/>
                  </a:lnTo>
                  <a:lnTo>
                    <a:pt x="599291" y="323273"/>
                  </a:lnTo>
                  <a:lnTo>
                    <a:pt x="560631" y="341336"/>
                  </a:lnTo>
                  <a:lnTo>
                    <a:pt x="766668" y="341336"/>
                  </a:lnTo>
                  <a:lnTo>
                    <a:pt x="793893" y="309512"/>
                  </a:lnTo>
                  <a:lnTo>
                    <a:pt x="814196" y="270559"/>
                  </a:lnTo>
                  <a:lnTo>
                    <a:pt x="820246" y="229050"/>
                  </a:lnTo>
                  <a:lnTo>
                    <a:pt x="813252" y="205679"/>
                  </a:lnTo>
                  <a:close/>
                </a:path>
                <a:path w="1656715" h="640080">
                  <a:moveTo>
                    <a:pt x="323450" y="234456"/>
                  </a:moveTo>
                  <a:lnTo>
                    <a:pt x="221754" y="234456"/>
                  </a:lnTo>
                  <a:lnTo>
                    <a:pt x="239553" y="236322"/>
                  </a:lnTo>
                  <a:lnTo>
                    <a:pt x="260728" y="247723"/>
                  </a:lnTo>
                  <a:lnTo>
                    <a:pt x="291492" y="258931"/>
                  </a:lnTo>
                  <a:lnTo>
                    <a:pt x="315640" y="255669"/>
                  </a:lnTo>
                  <a:lnTo>
                    <a:pt x="325871" y="240114"/>
                  </a:lnTo>
                  <a:lnTo>
                    <a:pt x="323450" y="234456"/>
                  </a:lnTo>
                  <a:close/>
                </a:path>
                <a:path w="1656715" h="640080">
                  <a:moveTo>
                    <a:pt x="1335641" y="60765"/>
                  </a:moveTo>
                  <a:lnTo>
                    <a:pt x="1313921" y="74961"/>
                  </a:lnTo>
                  <a:lnTo>
                    <a:pt x="1307486" y="108369"/>
                  </a:lnTo>
                  <a:lnTo>
                    <a:pt x="1303634" y="155630"/>
                  </a:lnTo>
                  <a:lnTo>
                    <a:pt x="1302416" y="212358"/>
                  </a:lnTo>
                  <a:lnTo>
                    <a:pt x="1303883" y="274168"/>
                  </a:lnTo>
                  <a:lnTo>
                    <a:pt x="1308086" y="336675"/>
                  </a:lnTo>
                  <a:lnTo>
                    <a:pt x="1315077" y="395493"/>
                  </a:lnTo>
                  <a:lnTo>
                    <a:pt x="1324907" y="446237"/>
                  </a:lnTo>
                  <a:lnTo>
                    <a:pt x="1337626" y="484523"/>
                  </a:lnTo>
                  <a:lnTo>
                    <a:pt x="1363858" y="512338"/>
                  </a:lnTo>
                  <a:lnTo>
                    <a:pt x="1401291" y="528270"/>
                  </a:lnTo>
                  <a:lnTo>
                    <a:pt x="1431712" y="526757"/>
                  </a:lnTo>
                  <a:lnTo>
                    <a:pt x="1436910" y="502238"/>
                  </a:lnTo>
                  <a:lnTo>
                    <a:pt x="1422279" y="450855"/>
                  </a:lnTo>
                  <a:lnTo>
                    <a:pt x="1412180" y="394900"/>
                  </a:lnTo>
                  <a:lnTo>
                    <a:pt x="1406248" y="338443"/>
                  </a:lnTo>
                  <a:lnTo>
                    <a:pt x="1404120" y="285556"/>
                  </a:lnTo>
                  <a:lnTo>
                    <a:pt x="1405434" y="240311"/>
                  </a:lnTo>
                  <a:lnTo>
                    <a:pt x="1488553" y="240311"/>
                  </a:lnTo>
                  <a:lnTo>
                    <a:pt x="1476603" y="211916"/>
                  </a:lnTo>
                  <a:lnTo>
                    <a:pt x="1455471" y="163485"/>
                  </a:lnTo>
                  <a:lnTo>
                    <a:pt x="1432613" y="118800"/>
                  </a:lnTo>
                  <a:lnTo>
                    <a:pt x="1409105" y="94225"/>
                  </a:lnTo>
                  <a:lnTo>
                    <a:pt x="1372075" y="71033"/>
                  </a:lnTo>
                  <a:lnTo>
                    <a:pt x="1335641" y="60765"/>
                  </a:lnTo>
                  <a:close/>
                </a:path>
                <a:path w="1656715" h="640080">
                  <a:moveTo>
                    <a:pt x="1488553" y="240311"/>
                  </a:moveTo>
                  <a:lnTo>
                    <a:pt x="1405434" y="240311"/>
                  </a:lnTo>
                  <a:lnTo>
                    <a:pt x="1427735" y="284172"/>
                  </a:lnTo>
                  <a:lnTo>
                    <a:pt x="1454185" y="336675"/>
                  </a:lnTo>
                  <a:lnTo>
                    <a:pt x="1482621" y="390689"/>
                  </a:lnTo>
                  <a:lnTo>
                    <a:pt x="1511626" y="440501"/>
                  </a:lnTo>
                  <a:lnTo>
                    <a:pt x="1539283" y="479452"/>
                  </a:lnTo>
                  <a:lnTo>
                    <a:pt x="1605470" y="511967"/>
                  </a:lnTo>
                  <a:lnTo>
                    <a:pt x="1638341" y="504053"/>
                  </a:lnTo>
                  <a:lnTo>
                    <a:pt x="1656607" y="480562"/>
                  </a:lnTo>
                  <a:lnTo>
                    <a:pt x="1654462" y="444677"/>
                  </a:lnTo>
                  <a:lnTo>
                    <a:pt x="1648215" y="411838"/>
                  </a:lnTo>
                  <a:lnTo>
                    <a:pt x="1642795" y="358210"/>
                  </a:lnTo>
                  <a:lnTo>
                    <a:pt x="1642540" y="354418"/>
                  </a:lnTo>
                  <a:lnTo>
                    <a:pt x="1544548" y="354418"/>
                  </a:lnTo>
                  <a:lnTo>
                    <a:pt x="1519650" y="309910"/>
                  </a:lnTo>
                  <a:lnTo>
                    <a:pt x="1497499" y="261567"/>
                  </a:lnTo>
                  <a:lnTo>
                    <a:pt x="1488553" y="240311"/>
                  </a:lnTo>
                  <a:close/>
                </a:path>
                <a:path w="1656715" h="640080">
                  <a:moveTo>
                    <a:pt x="1559151" y="0"/>
                  </a:moveTo>
                  <a:lnTo>
                    <a:pt x="1541505" y="17951"/>
                  </a:lnTo>
                  <a:lnTo>
                    <a:pt x="1538300" y="59648"/>
                  </a:lnTo>
                  <a:lnTo>
                    <a:pt x="1537054" y="106502"/>
                  </a:lnTo>
                  <a:lnTo>
                    <a:pt x="1537087" y="118800"/>
                  </a:lnTo>
                  <a:lnTo>
                    <a:pt x="1537269" y="157939"/>
                  </a:lnTo>
                  <a:lnTo>
                    <a:pt x="1538577" y="211100"/>
                  </a:lnTo>
                  <a:lnTo>
                    <a:pt x="1540515" y="262804"/>
                  </a:lnTo>
                  <a:lnTo>
                    <a:pt x="1544548" y="354418"/>
                  </a:lnTo>
                  <a:lnTo>
                    <a:pt x="1642540" y="354418"/>
                  </a:lnTo>
                  <a:lnTo>
                    <a:pt x="1638362" y="292328"/>
                  </a:lnTo>
                  <a:lnTo>
                    <a:pt x="1635076" y="222726"/>
                  </a:lnTo>
                  <a:lnTo>
                    <a:pt x="1633114" y="158493"/>
                  </a:lnTo>
                  <a:lnTo>
                    <a:pt x="1632587" y="106502"/>
                  </a:lnTo>
                  <a:lnTo>
                    <a:pt x="1633704" y="76949"/>
                  </a:lnTo>
                  <a:lnTo>
                    <a:pt x="1622469" y="39763"/>
                  </a:lnTo>
                  <a:lnTo>
                    <a:pt x="1591878" y="10692"/>
                  </a:lnTo>
                  <a:lnTo>
                    <a:pt x="1559151" y="0"/>
                  </a:lnTo>
                  <a:close/>
                </a:path>
              </a:pathLst>
            </a:custGeom>
            <a:solidFill>
              <a:srgbClr val="00A6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2128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st.dk/erhverv/tilskud-miljoeviden-og-data/tilskudsordninger/tilskud-til-vand-og-klimaprojekter/tilskud-til-sloejfning-af-broende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B166B203-C947-47EA-957B-7E1BC923F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4032" y="2179734"/>
            <a:ext cx="5694502" cy="2738749"/>
          </a:xfrm>
        </p:spPr>
        <p:txBody>
          <a:bodyPr>
            <a:normAutofit/>
          </a:bodyPr>
          <a:lstStyle/>
          <a:p>
            <a:endParaRPr lang="da-DK" sz="4400" b="1" dirty="0">
              <a:solidFill>
                <a:srgbClr val="00A85D"/>
              </a:solidFill>
              <a:latin typeface="Oswald" panose="00000500000000000000" pitchFamily="2" charset="0"/>
            </a:endParaRPr>
          </a:p>
          <a:p>
            <a:endParaRPr lang="da-DK" sz="4400" b="1" dirty="0">
              <a:solidFill>
                <a:srgbClr val="00A85D"/>
              </a:solidFill>
              <a:latin typeface="Oswald" panose="00000500000000000000" pitchFamily="2" charset="0"/>
            </a:endParaRPr>
          </a:p>
          <a:p>
            <a:endParaRPr lang="da-DK" sz="4400" dirty="0">
              <a:latin typeface="Oswald" panose="00000500000000000000" pitchFamily="2" charset="0"/>
            </a:endParaRPr>
          </a:p>
        </p:txBody>
      </p:sp>
      <p:pic>
        <p:nvPicPr>
          <p:cNvPr id="6" name="Billede 5" descr="Et billede, der indeholder tekst&#10;&#10;Automatisk genereret beskrivelse">
            <a:extLst>
              <a:ext uri="{FF2B5EF4-FFF2-40B4-BE49-F238E27FC236}">
                <a16:creationId xmlns:a16="http://schemas.microsoft.com/office/drawing/2014/main" id="{C6D2F7C7-D696-4444-A928-2E62D51803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54"/>
          <a:stretch/>
        </p:blipFill>
        <p:spPr>
          <a:xfrm>
            <a:off x="784207" y="1188140"/>
            <a:ext cx="4508535" cy="448172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5" name="Undertitel 2">
            <a:extLst>
              <a:ext uri="{FF2B5EF4-FFF2-40B4-BE49-F238E27FC236}">
                <a16:creationId xmlns:a16="http://schemas.microsoft.com/office/drawing/2014/main" id="{783A1097-9E03-4750-950E-15D531E13DE7}"/>
              </a:ext>
            </a:extLst>
          </p:cNvPr>
          <p:cNvSpPr txBox="1">
            <a:spLocks/>
          </p:cNvSpPr>
          <p:nvPr/>
        </p:nvSpPr>
        <p:spPr>
          <a:xfrm>
            <a:off x="5713291" y="4752475"/>
            <a:ext cx="5694502" cy="1540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sz="4400" b="1">
              <a:solidFill>
                <a:srgbClr val="00A85D"/>
              </a:solidFill>
              <a:latin typeface="Oswald" panose="00000500000000000000" pitchFamily="2" charset="0"/>
            </a:endParaRPr>
          </a:p>
          <a:p>
            <a:endParaRPr lang="da-DK" sz="4400">
              <a:latin typeface="Oswal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095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404EF-E43E-08E8-3672-F63B5EA22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Kontrolprogrammer 2024-2028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6138C6-0B78-004A-9F0D-CAFB76CC9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10515600" cy="4763711"/>
          </a:xfrm>
        </p:spPr>
        <p:txBody>
          <a:bodyPr/>
          <a:lstStyle/>
          <a:p>
            <a:pPr marL="0" indent="0">
              <a:buNone/>
            </a:pPr>
            <a:r>
              <a:rPr lang="da-DK" i="1" dirty="0"/>
              <a:t>Sig løbende til, hvis I har spørgsmål </a:t>
            </a:r>
            <a:r>
              <a:rPr lang="da-DK" i="1" dirty="0">
                <a:sym typeface="Wingdings" panose="05000000000000000000" pitchFamily="2" charset="2"/>
              </a:rPr>
              <a:t> </a:t>
            </a:r>
            <a:r>
              <a:rPr lang="da-DK" i="1" dirty="0"/>
              <a:t>– enten fra jer selv eller fra laboratoriet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Nyt siden første kontrolprogram</a:t>
            </a:r>
          </a:p>
          <a:p>
            <a:r>
              <a:rPr lang="da-DK" dirty="0"/>
              <a:t>Opdatering af risikovurderingerne – tilføjelse/fjernelse af stoffer/analyseparametre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Status-afsnit:</a:t>
            </a:r>
          </a:p>
          <a:p>
            <a:pPr lvl="1"/>
            <a:r>
              <a:rPr lang="da-DK" dirty="0"/>
              <a:t>Vandkvalitet, overholdelse af kravværdier, analysefrekvens, fund af stoffer, geografisk fordeling af prøvetagningen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25693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39690D-F5C7-E19C-598E-9EE5F35CB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DMSA (N,N-</a:t>
            </a:r>
            <a:r>
              <a:rPr lang="da-DK" dirty="0" err="1"/>
              <a:t>dimethylsulfaminsyre</a:t>
            </a:r>
            <a:r>
              <a:rPr lang="da-DK" dirty="0"/>
              <a:t>) 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7B74FEF6-8A36-EA22-5CCF-7580EC7146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806994"/>
            <a:ext cx="6958947" cy="2114558"/>
          </a:xfr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C80A0344-1AB3-4F24-8B38-FE2638CCFB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82645">
            <a:off x="1852617" y="4190723"/>
            <a:ext cx="805815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780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B6FAF0-BD27-B8D3-3E3F-052A8581B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Drikkevandsfonden - MST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DA6C399-BD62-0B03-D3AB-227D2A64A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474237"/>
            <a:ext cx="10515600" cy="4674446"/>
          </a:xfrm>
        </p:spPr>
        <p:txBody>
          <a:bodyPr/>
          <a:lstStyle/>
          <a:p>
            <a:pPr marL="0" indent="0">
              <a:buNone/>
            </a:pPr>
            <a:r>
              <a:rPr lang="da-DK" i="1" dirty="0"/>
              <a:t>Drikkevandsbeskyttelse</a:t>
            </a:r>
            <a:r>
              <a:rPr lang="da-DK" dirty="0"/>
              <a:t> samt </a:t>
            </a:r>
            <a:r>
              <a:rPr lang="da-DK" i="1" dirty="0"/>
              <a:t>Sløjfning af brønde og boringer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857C6B19-BEF6-1857-C28D-135E6D528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057" y="2435110"/>
            <a:ext cx="5136165" cy="1987779"/>
          </a:xfrm>
          <a:prstGeom prst="rect">
            <a:avLst/>
          </a:prstGeom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FFEC36EB-9A87-1DAB-01BD-6FF6DC92F37C}"/>
              </a:ext>
            </a:extLst>
          </p:cNvPr>
          <p:cNvSpPr txBox="1"/>
          <p:nvPr/>
        </p:nvSpPr>
        <p:spPr>
          <a:xfrm>
            <a:off x="835056" y="4705643"/>
            <a:ext cx="10609083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Vejledninger og lovgivning:</a:t>
            </a:r>
          </a:p>
          <a:p>
            <a:r>
              <a:rPr lang="da-DK" sz="1600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https://mst.dk/erhverv/tilskud-miljoeviden-og-data/tilskudsordninger/tilskud-til-vand-og-klimaprojekter/tilskud-til-sikring-af-drikkevand</a:t>
            </a:r>
          </a:p>
          <a:p>
            <a:endParaRPr lang="da-DK" sz="1600" dirty="0">
              <a:solidFill>
                <a:srgbClr val="0563C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da-DK" sz="1600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https://mst.dk/erhverv/tilskud-miljoeviden-og-data/tilskudsordninger/tilskud-til-vand-og-klimaprojekter/tilskud-til-sloejfning-af-broende</a:t>
            </a:r>
            <a:endParaRPr lang="da-DK" sz="1600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00B5CE99-C710-CE69-84CC-21A895D2B879}"/>
              </a:ext>
            </a:extLst>
          </p:cNvPr>
          <p:cNvSpPr txBox="1"/>
          <p:nvPr/>
        </p:nvSpPr>
        <p:spPr>
          <a:xfrm rot="20462488" flipH="1">
            <a:off x="6587021" y="2598002"/>
            <a:ext cx="5477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Ny ansøgningsrunde i 2024: 12. August – 23. september </a:t>
            </a:r>
          </a:p>
          <a:p>
            <a:endParaRPr lang="da-DK" b="1" dirty="0"/>
          </a:p>
          <a:p>
            <a:r>
              <a:rPr lang="da-DK" b="1" dirty="0"/>
              <a:t>Tilmeld dig nyhedsbrev fra MST og få besked, når ansøgningsrunden åbner (abonner, Vand)</a:t>
            </a:r>
          </a:p>
        </p:txBody>
      </p:sp>
    </p:spTree>
    <p:extLst>
      <p:ext uri="{BB962C8B-B14F-4D97-AF65-F5344CB8AC3E}">
        <p14:creationId xmlns:p14="http://schemas.microsoft.com/office/powerpoint/2010/main" val="3327820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FC3936-C3A5-D47A-F11E-4DA123DFB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Kommuneplan 2024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68C275D-667E-EFEE-0251-EF7BBB390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Høring i midten af 2024</a:t>
            </a:r>
          </a:p>
          <a:p>
            <a:r>
              <a:rPr lang="da-DK"/>
              <a:t>Endelig vedtagelse i 2025</a:t>
            </a:r>
          </a:p>
        </p:txBody>
      </p:sp>
    </p:spTree>
    <p:extLst>
      <p:ext uri="{BB962C8B-B14F-4D97-AF65-F5344CB8AC3E}">
        <p14:creationId xmlns:p14="http://schemas.microsoft.com/office/powerpoint/2010/main" val="354793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532A2FCE-8415-443D-A4EB-B79E68B5C29F}"/>
              </a:ext>
            </a:extLst>
          </p:cNvPr>
          <p:cNvSpPr txBox="1"/>
          <p:nvPr/>
        </p:nvSpPr>
        <p:spPr>
          <a:xfrm>
            <a:off x="1436017" y="2423570"/>
            <a:ext cx="931996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da-DK" sz="4800" b="1">
              <a:solidFill>
                <a:schemeClr val="bg1"/>
              </a:solidFill>
              <a:latin typeface="Oswal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54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BCEE6-5460-1ABF-CF98-E3426E4E2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287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289E80-BAEB-4CF4-4F1F-C434B582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Dagsorden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693ED80-5A15-AF61-8030-7BBA2C03F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Indsatsplan</a:t>
            </a:r>
          </a:p>
          <a:p>
            <a:r>
              <a:rPr lang="da-DK" dirty="0"/>
              <a:t>BNBO</a:t>
            </a:r>
          </a:p>
          <a:p>
            <a:r>
              <a:rPr lang="da-DK" dirty="0"/>
              <a:t>Samarbejde om skovrejsning</a:t>
            </a:r>
          </a:p>
          <a:p>
            <a:r>
              <a:rPr lang="da-DK" dirty="0"/>
              <a:t>Kontrolprogrammer</a:t>
            </a:r>
          </a:p>
          <a:p>
            <a:r>
              <a:rPr lang="da-DK" dirty="0"/>
              <a:t>Drikkevandsfonden</a:t>
            </a:r>
          </a:p>
          <a:p>
            <a:r>
              <a:rPr lang="da-DK" dirty="0"/>
              <a:t>Kommuneplan 2024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74475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36391B-E28A-DCB7-2381-5AE7BA61D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Indsatsplan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4F2DD64-53DA-9732-B340-D0C09ABBC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da-DK" dirty="0"/>
              <a:t>Høringsperiode slut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a-DK" dirty="0"/>
              <a:t>9 høringssvar</a:t>
            </a:r>
          </a:p>
          <a:p>
            <a:pPr>
              <a:buFont typeface="Wingdings" panose="05000000000000000000" pitchFamily="2" charset="2"/>
              <a:buChar char="q"/>
            </a:pPr>
            <a:endParaRPr lang="da-DK" dirty="0"/>
          </a:p>
          <a:p>
            <a:pPr>
              <a:buFont typeface="Wingdings" panose="05000000000000000000" pitchFamily="2" charset="2"/>
              <a:buChar char="q"/>
            </a:pPr>
            <a:r>
              <a:rPr lang="da-DK" dirty="0"/>
              <a:t>På dagsordenen på Klima- og Miljøudvalget d. 23. april </a:t>
            </a:r>
            <a:r>
              <a:rPr lang="da-DK" sz="2200" dirty="0"/>
              <a:t>(herefter Byrådet)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a-DK" dirty="0"/>
              <a:t>Den endelige indsatsplan, kommunens besvarelse på høringssvar, rettelsesblad</a:t>
            </a:r>
          </a:p>
          <a:p>
            <a:pPr>
              <a:buFont typeface="Wingdings" panose="05000000000000000000" pitchFamily="2" charset="2"/>
              <a:buChar char="q"/>
            </a:pPr>
            <a:endParaRPr lang="da-DK" dirty="0"/>
          </a:p>
          <a:p>
            <a:pPr>
              <a:buFont typeface="Wingdings" panose="05000000000000000000" pitchFamily="2" charset="2"/>
              <a:buChar char="q"/>
            </a:pPr>
            <a:r>
              <a:rPr lang="da-DK" dirty="0"/>
              <a:t>Opfølgning – som I kommer til at høre mere om: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a-DK" dirty="0"/>
              <a:t>Vandværksbeskrivelser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a-DK" dirty="0"/>
              <a:t>Kampagner </a:t>
            </a:r>
          </a:p>
        </p:txBody>
      </p:sp>
    </p:spTree>
    <p:extLst>
      <p:ext uri="{BB962C8B-B14F-4D97-AF65-F5344CB8AC3E}">
        <p14:creationId xmlns:p14="http://schemas.microsoft.com/office/powerpoint/2010/main" val="1216066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7EF99B-6ABC-8C92-519A-8838068C8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Ny BNBO </a:t>
            </a:r>
            <a:r>
              <a:rPr lang="en-US" dirty="0" err="1"/>
              <a:t>lovgivning</a:t>
            </a:r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B1A457C-C464-28AF-BD45-0811C6360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</a:t>
            </a:r>
            <a:r>
              <a:rPr lang="en-US" dirty="0" err="1"/>
              <a:t>bekendtgørelser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høring</a:t>
            </a:r>
            <a:r>
              <a:rPr lang="en-US" dirty="0"/>
              <a:t> </a:t>
            </a:r>
            <a:r>
              <a:rPr lang="en-US" dirty="0" err="1"/>
              <a:t>frem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16/4-24</a:t>
            </a:r>
          </a:p>
          <a:p>
            <a:r>
              <a:rPr lang="en-US" dirty="0" err="1"/>
              <a:t>Frister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F50F268C-16B6-C7AB-A9AF-F1FD07B94EDB}"/>
              </a:ext>
            </a:extLst>
          </p:cNvPr>
          <p:cNvSpPr txBox="1"/>
          <p:nvPr/>
        </p:nvSpPr>
        <p:spPr>
          <a:xfrm>
            <a:off x="2867487" y="2609126"/>
            <a:ext cx="4447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Er der </a:t>
            </a:r>
            <a:r>
              <a:rPr lang="en-US" dirty="0" err="1"/>
              <a:t>forsøgt</a:t>
            </a:r>
            <a:r>
              <a:rPr lang="en-US" dirty="0"/>
              <a:t> </a:t>
            </a:r>
            <a:r>
              <a:rPr lang="en-US" dirty="0" err="1"/>
              <a:t>indgået</a:t>
            </a:r>
            <a:r>
              <a:rPr lang="en-US" dirty="0"/>
              <a:t> </a:t>
            </a:r>
            <a:r>
              <a:rPr lang="en-US" dirty="0" err="1"/>
              <a:t>aftale</a:t>
            </a:r>
            <a:r>
              <a:rPr lang="en-US" dirty="0"/>
              <a:t> </a:t>
            </a:r>
            <a:r>
              <a:rPr lang="en-US" dirty="0" err="1"/>
              <a:t>inden</a:t>
            </a:r>
            <a:r>
              <a:rPr lang="en-US" dirty="0"/>
              <a:t> 31/12-23?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75A65DA6-74D2-015A-BCD3-915FA0CAC2D7}"/>
              </a:ext>
            </a:extLst>
          </p:cNvPr>
          <p:cNvSpPr txBox="1"/>
          <p:nvPr/>
        </p:nvSpPr>
        <p:spPr>
          <a:xfrm>
            <a:off x="1899822" y="324664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30048404-2132-1B9F-C83B-294F8BA28BD5}"/>
              </a:ext>
            </a:extLst>
          </p:cNvPr>
          <p:cNvSpPr txBox="1"/>
          <p:nvPr/>
        </p:nvSpPr>
        <p:spPr>
          <a:xfrm>
            <a:off x="503992" y="4258252"/>
            <a:ext cx="3529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Påbud</a:t>
            </a:r>
            <a:r>
              <a:rPr lang="en-US" dirty="0"/>
              <a:t> </a:t>
            </a:r>
            <a:r>
              <a:rPr lang="en-US" dirty="0" err="1"/>
              <a:t>senest</a:t>
            </a:r>
            <a:r>
              <a:rPr lang="en-US" dirty="0"/>
              <a:t> 31/12-24</a:t>
            </a:r>
          </a:p>
          <a:p>
            <a:r>
              <a:rPr lang="en-US" dirty="0" err="1"/>
              <a:t>nyt</a:t>
            </a:r>
            <a:r>
              <a:rPr lang="en-US" dirty="0"/>
              <a:t> </a:t>
            </a:r>
            <a:r>
              <a:rPr lang="en-US" dirty="0" err="1"/>
              <a:t>forsøg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aftale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nødvendigt</a:t>
            </a:r>
            <a:endParaRPr lang="en-US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5631ED06-2A18-70B2-C908-B6EA96E66E59}"/>
              </a:ext>
            </a:extLst>
          </p:cNvPr>
          <p:cNvSpPr txBox="1"/>
          <p:nvPr/>
        </p:nvSpPr>
        <p:spPr>
          <a:xfrm>
            <a:off x="7874516" y="3225398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Nej</a:t>
            </a:r>
            <a:endParaRPr lang="en-US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3A242AA2-D00F-2E21-9B72-271B69538AEC}"/>
              </a:ext>
            </a:extLst>
          </p:cNvPr>
          <p:cNvSpPr txBox="1"/>
          <p:nvPr/>
        </p:nvSpPr>
        <p:spPr>
          <a:xfrm>
            <a:off x="6968306" y="3877370"/>
            <a:ext cx="231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Aftale</a:t>
            </a:r>
            <a:r>
              <a:rPr lang="en-US" dirty="0"/>
              <a:t> </a:t>
            </a:r>
            <a:r>
              <a:rPr lang="en-US" dirty="0" err="1"/>
              <a:t>senest</a:t>
            </a:r>
            <a:r>
              <a:rPr lang="en-US" dirty="0"/>
              <a:t> 31/12-24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2688099-AD88-884C-B836-46CABBA6B28C}"/>
              </a:ext>
            </a:extLst>
          </p:cNvPr>
          <p:cNvSpPr txBox="1"/>
          <p:nvPr/>
        </p:nvSpPr>
        <p:spPr>
          <a:xfrm>
            <a:off x="6737729" y="4904583"/>
            <a:ext cx="2777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Påbud senest 1. marts 2025</a:t>
            </a:r>
            <a:endParaRPr lang="en-US" dirty="0"/>
          </a:p>
        </p:txBody>
      </p:sp>
      <p:cxnSp>
        <p:nvCxnSpPr>
          <p:cNvPr id="12" name="Lige pilforbindelse 11">
            <a:extLst>
              <a:ext uri="{FF2B5EF4-FFF2-40B4-BE49-F238E27FC236}">
                <a16:creationId xmlns:a16="http://schemas.microsoft.com/office/drawing/2014/main" id="{49BD4E09-B813-4BE2-EE5E-340CCF9F0CA0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2268834" y="3063519"/>
            <a:ext cx="2587251" cy="3677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pilforbindelse 13">
            <a:extLst>
              <a:ext uri="{FF2B5EF4-FFF2-40B4-BE49-F238E27FC236}">
                <a16:creationId xmlns:a16="http://schemas.microsoft.com/office/drawing/2014/main" id="{3D5102BC-D2FB-1A32-E57B-446E43F9CA5D}"/>
              </a:ext>
            </a:extLst>
          </p:cNvPr>
          <p:cNvCxnSpPr>
            <a:cxnSpLocks/>
          </p:cNvCxnSpPr>
          <p:nvPr/>
        </p:nvCxnSpPr>
        <p:spPr>
          <a:xfrm>
            <a:off x="5120789" y="3063519"/>
            <a:ext cx="2664928" cy="3654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pilforbindelse 18">
            <a:extLst>
              <a:ext uri="{FF2B5EF4-FFF2-40B4-BE49-F238E27FC236}">
                <a16:creationId xmlns:a16="http://schemas.microsoft.com/office/drawing/2014/main" id="{A2E655AD-0D69-0F87-F298-83F5839E155F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2084328" y="3615973"/>
            <a:ext cx="0" cy="6422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pilforbindelse 22">
            <a:extLst>
              <a:ext uri="{FF2B5EF4-FFF2-40B4-BE49-F238E27FC236}">
                <a16:creationId xmlns:a16="http://schemas.microsoft.com/office/drawing/2014/main" id="{DA4A24B3-6BF2-1E0D-B22A-E05845A9DB0B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8126348" y="3594730"/>
            <a:ext cx="0" cy="2826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pilforbindelse 26">
            <a:extLst>
              <a:ext uri="{FF2B5EF4-FFF2-40B4-BE49-F238E27FC236}">
                <a16:creationId xmlns:a16="http://schemas.microsoft.com/office/drawing/2014/main" id="{91C41911-3C6E-DAB1-A411-3F9711DCEA16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flipH="1">
            <a:off x="8126347" y="4246702"/>
            <a:ext cx="1" cy="657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929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3961E4-37BC-B7AB-DF95-858BEA1A0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Frivillige</a:t>
            </a:r>
            <a:r>
              <a:rPr lang="en-US" dirty="0"/>
              <a:t> </a:t>
            </a:r>
            <a:r>
              <a:rPr lang="en-US" dirty="0" err="1"/>
              <a:t>aftaler</a:t>
            </a:r>
            <a:r>
              <a:rPr lang="en-US" dirty="0"/>
              <a:t> </a:t>
            </a:r>
            <a:r>
              <a:rPr lang="en-US" dirty="0" err="1"/>
              <a:t>indenfor</a:t>
            </a:r>
            <a:r>
              <a:rPr lang="en-US" dirty="0"/>
              <a:t> BNBO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E4BED7C-76EC-0AE7-21A0-6E1C17657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En frivillig aftale bør forsøges (mere for pengene) – nu er der en plan for efterspillet</a:t>
            </a:r>
          </a:p>
          <a:p>
            <a:r>
              <a:rPr lang="da-DK" dirty="0"/>
              <a:t>Vi deltager gerne i møder med lodsejere </a:t>
            </a:r>
          </a:p>
          <a:p>
            <a:r>
              <a:rPr lang="da-DK" dirty="0"/>
              <a:t>Priser varierer meget, kig på overtaksationsafgørelser og seneste handler i området, spørg ejendomsmæglere</a:t>
            </a:r>
          </a:p>
          <a:p>
            <a:r>
              <a:rPr lang="da-DK" dirty="0"/>
              <a:t>Danske Vandværker har en del materiale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40603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B9DCE3-883F-180B-97ED-F9317B2E1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Påbud inden for BNBO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D846C53-85F5-02BE-AEB2-BB7919945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da-DK" dirty="0"/>
              <a:t>Forløb i påbud (afhænger af §)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da-DK" dirty="0"/>
              <a:t>§24a – Skriftlig varsling – Endeligt påbud med frist – Klage ikke opsættende virkning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da-DK" dirty="0"/>
              <a:t>§26a – Følger ekspropriationsbestemmelser i vejloven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da-DK" dirty="0"/>
              <a:t>Påbud er mindsteløsningen – Samarbejde kunne give mere</a:t>
            </a:r>
          </a:p>
        </p:txBody>
      </p:sp>
    </p:spTree>
    <p:extLst>
      <p:ext uri="{BB962C8B-B14F-4D97-AF65-F5344CB8AC3E}">
        <p14:creationId xmlns:p14="http://schemas.microsoft.com/office/powerpoint/2010/main" val="4030915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40E85A-F07E-B4D8-304A-88DD309AA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Samarbejder om skovrejsning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C9669A5-5BCE-6B10-6955-B1772C694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Skovrejsning eller lignende indsatser kan med fordel ske i et samarbejde mellem kommune, vandforsyning og evt. andre parter</a:t>
            </a:r>
          </a:p>
          <a:p>
            <a:r>
              <a:rPr lang="da-DK" dirty="0"/>
              <a:t>Indsatsplanen giver mulighed for projekter, men der er ikke peget på konkrete arealer.</a:t>
            </a:r>
          </a:p>
          <a:p>
            <a:r>
              <a:rPr lang="da-DK" dirty="0"/>
              <a:t>Eksempel på samarbejder: </a:t>
            </a:r>
            <a:r>
              <a:rPr lang="da-DK" dirty="0" err="1"/>
              <a:t>VandCenter</a:t>
            </a:r>
            <a:r>
              <a:rPr lang="da-DK" dirty="0"/>
              <a:t> Syd (</a:t>
            </a:r>
            <a:r>
              <a:rPr lang="da-DK" dirty="0" err="1"/>
              <a:t>Elmelund</a:t>
            </a:r>
            <a:r>
              <a:rPr lang="da-DK" dirty="0"/>
              <a:t> og Lindved-Højby), Din Vandforsyning (Der er noget i støbeskeen omkring Kirkendrup)</a:t>
            </a:r>
          </a:p>
          <a:p>
            <a:r>
              <a:rPr lang="da-DK" dirty="0"/>
              <a:t>Det politiske klima lige nu</a:t>
            </a:r>
          </a:p>
          <a:p>
            <a:r>
              <a:rPr lang="da-DK" dirty="0"/>
              <a:t>Projekter og medfinansiering fra vandforsyninger -&gt; stor vilje til at finde penge i kommunen   </a:t>
            </a:r>
          </a:p>
        </p:txBody>
      </p:sp>
    </p:spTree>
    <p:extLst>
      <p:ext uri="{BB962C8B-B14F-4D97-AF65-F5344CB8AC3E}">
        <p14:creationId xmlns:p14="http://schemas.microsoft.com/office/powerpoint/2010/main" val="24249585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d1d1b37-447e-487c-8c3e-93cd27dcbd62">
      <Terms xmlns="http://schemas.microsoft.com/office/infopath/2007/PartnerControls"/>
    </lcf76f155ced4ddcb4097134ff3c332f>
    <TaxCatchAll xmlns="c8af34ba-9917-4fb5-9cd2-804d3abf9bd6" xsi:nil="true"/>
    <KLIK_IKKE_JournaliseringsTidspunkter_SBSYSJournalisering xmlns="1d1d1b37-447e-487c-8c3e-93cd27dcbd62" xsi:nil="true"/>
    <Seneste_Journalisering_SBSYSJournalisering xmlns="1d1d1b37-447e-487c-8c3e-93cd27dcbd62" xsi:nil="true"/>
    <Tidligere_Journaliseret_SBSYSJournalisering xmlns="1d1d1b37-447e-487c-8c3e-93cd27dcbd62" xsi:nil="true"/>
    <KLIK_IKKE_JournaliseredeSager_SBSYSJournalisering xmlns="1d1d1b37-447e-487c-8c3e-93cd27dcbd6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F3286135FF18F48B7A6909A05732BB3" ma:contentTypeVersion="19" ma:contentTypeDescription="Opret et nyt dokument." ma:contentTypeScope="" ma:versionID="4fb418a1d48758ad56b60211d8035e86">
  <xsd:schema xmlns:xsd="http://www.w3.org/2001/XMLSchema" xmlns:xs="http://www.w3.org/2001/XMLSchema" xmlns:p="http://schemas.microsoft.com/office/2006/metadata/properties" xmlns:ns2="1d1d1b37-447e-487c-8c3e-93cd27dcbd62" xmlns:ns3="c8af34ba-9917-4fb5-9cd2-804d3abf9bd6" targetNamespace="http://schemas.microsoft.com/office/2006/metadata/properties" ma:root="true" ma:fieldsID="751d7a15cdc3d544c6f60016b38e7c26" ns2:_="" ns3:_="">
    <xsd:import namespace="1d1d1b37-447e-487c-8c3e-93cd27dcbd62"/>
    <xsd:import namespace="c8af34ba-9917-4fb5-9cd2-804d3abf9b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Tidligere_Journaliseret_SBSYSJournalisering" minOccurs="0"/>
                <xsd:element ref="ns2:Seneste_Journalisering_SBSYSJournalisering" minOccurs="0"/>
                <xsd:element ref="ns2:KLIK_IKKE_JournaliseredeSager_SBSYSJournalisering" minOccurs="0"/>
                <xsd:element ref="ns2:KLIK_IKKE_JournaliseringsTidspunkter_SBSYSJournalisering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d1b37-447e-487c-8c3e-93cd27dcbd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Billedmærker" ma:readOnly="false" ma:fieldId="{5cf76f15-5ced-4ddc-b409-7134ff3c332f}" ma:taxonomyMulti="true" ma:sspId="4e6de383-f274-4ad5-a321-06ac2a33482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Tidligere_Journaliseret_SBSYSJournalisering" ma:index="20" nillable="true" ma:displayName="Tidligere_Journaliseret_SBSYSJournalisering" ma:description="" ma:hidden="true" ma:internalName="Tidligere_Journaliseret_SBSYSJournalisering" ma:readOnly="false">
      <xsd:simpleType>
        <xsd:restriction base="dms:Boolean"/>
      </xsd:simpleType>
    </xsd:element>
    <xsd:element name="Seneste_Journalisering_SBSYSJournalisering" ma:index="21" nillable="true" ma:displayName="Seneste_Journalisering_SBSYSJournalisering" ma:description="" ma:format="DateTime" ma:hidden="true" ma:internalName="Seneste_Journalisering_SBSYSJournalisering" ma:readOnly="false">
      <xsd:simpleType>
        <xsd:restriction base="dms:DateTime"/>
      </xsd:simpleType>
    </xsd:element>
    <xsd:element name="KLIK_IKKE_JournaliseredeSager_SBSYSJournalisering" ma:index="22" nillable="true" ma:displayName="KLIK_IKKE_JournaliseredeSager_SBSYSJournalisering" ma:description="" ma:hidden="true" ma:internalName="KLIK_IKKE_JournaliseredeSager_SBSYSJournalisering" ma:readOnly="false">
      <xsd:simpleType>
        <xsd:restriction base="dms:Note"/>
      </xsd:simpleType>
    </xsd:element>
    <xsd:element name="KLIK_IKKE_JournaliseringsTidspunkter_SBSYSJournalisering" ma:index="23" nillable="true" ma:displayName="KLIK_IKKE_JournaliseringsTidspunkter_SBSYSJournalisering" ma:description="" ma:hidden="true" ma:internalName="KLIK_IKKE_JournaliseringsTidspunkter_SBSYSJournalisering" ma:readOnly="false">
      <xsd:simpleType>
        <xsd:restriction base="dms:Note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af34ba-9917-4fb5-9cd2-804d3abf9bd6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339f03e1-3c09-4d93-aa42-60bb845967b5}" ma:internalName="TaxCatchAll" ma:showField="CatchAllData" ma:web="c8af34ba-9917-4fb5-9cd2-804d3abf9b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EA9A81-2DA2-4B7D-B1F1-B6604E994A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F68720-24B4-45E8-B052-FEACBC728077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c8af34ba-9917-4fb5-9cd2-804d3abf9bd6"/>
    <ds:schemaRef ds:uri="1d1d1b37-447e-487c-8c3e-93cd27dcbd62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C85A513-9A93-4145-82A2-C648B9907E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1d1b37-447e-487c-8c3e-93cd27dcbd62"/>
    <ds:schemaRef ds:uri="c8af34ba-9917-4fb5-9cd2-804d3abf9b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404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Oswald</vt:lpstr>
      <vt:lpstr>Wingdings</vt:lpstr>
      <vt:lpstr>1_Office-tema</vt:lpstr>
      <vt:lpstr>2_Office-tema</vt:lpstr>
      <vt:lpstr>PowerPoint-præsentation</vt:lpstr>
      <vt:lpstr>PowerPoint-præsentation</vt:lpstr>
      <vt:lpstr>PowerPoint-præsentation</vt:lpstr>
      <vt:lpstr>Dagsorden</vt:lpstr>
      <vt:lpstr>Indsatsplan</vt:lpstr>
      <vt:lpstr>Ny BNBO lovgivning</vt:lpstr>
      <vt:lpstr>Frivillige aftaler indenfor BNBO</vt:lpstr>
      <vt:lpstr>Påbud inden for BNBO</vt:lpstr>
      <vt:lpstr>Samarbejder om skovrejsning </vt:lpstr>
      <vt:lpstr>Kontrolprogrammer 2024-2028</vt:lpstr>
      <vt:lpstr>DMSA (N,N-dimethylsulfaminsyre) </vt:lpstr>
      <vt:lpstr>Drikkevandsfonden - MST</vt:lpstr>
      <vt:lpstr>Kommuneplan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Vanja Lütje Bønsøe</dc:creator>
  <cp:lastModifiedBy>Niels Andersen</cp:lastModifiedBy>
  <cp:revision>3</cp:revision>
  <dcterms:created xsi:type="dcterms:W3CDTF">2021-04-06T09:32:43Z</dcterms:created>
  <dcterms:modified xsi:type="dcterms:W3CDTF">2024-04-21T18:04:03Z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0x0101009F3286135FF18F48B7A6909A05732BB3</vt:lpwstr>
  </property>
  <property fmtid="{D5CDD505-2E9C-101B-9397-08002B2CF9AE}" pid="3" name="MediaServiceImageTags">
    <vt:lpwstr/>
  </property>
</Properties>
</file>